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08" autoAdjust="0"/>
  </p:normalViewPr>
  <p:slideViewPr>
    <p:cSldViewPr snapToGrid="0">
      <p:cViewPr varScale="1">
        <p:scale>
          <a:sx n="71" d="100"/>
          <a:sy n="71" d="100"/>
        </p:scale>
        <p:origin x="11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60D1C-5036-4C27-9A91-29865D4F18CD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00E56-B338-47B5-ACD6-70BFD00FA3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4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$$</a:t>
            </a:r>
          </a:p>
          <a:p>
            <a:r>
              <a:rPr lang="fr-FR"/>
              <a:t>H(p)=\int p\log\frac{1}{p}\dmu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D_\JS[p_1,\ldots,p_n;w_1,\ldots,w_n]:=  H\left[\sum_{i=1}^n w_ip_i\right]-\sum_{i=1}^n w_i H[p_i]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\begin{eqnarray*}</a:t>
            </a:r>
          </a:p>
          <a:p>
            <a:r>
              <a:rPr lang="fr-FR"/>
              <a:t>I[p:q] &amp;=&amp; \int p\log\frac{p}{q}\dmu\\</a:t>
            </a:r>
          </a:p>
          <a:p>
            <a:r>
              <a:rPr lang="fr-FR"/>
              <a:t>J[p;q] &amp;=&amp; I[p:q]+I[q:p] = J[q;p]\\</a:t>
            </a:r>
          </a:p>
          <a:p>
            <a:r>
              <a:rPr lang="fr-FR"/>
              <a:t>K[p:q] &amp;=&amp; I\left[p:\frac{p+q}{2}\right]= \int p\log\frac{2p}{p+q}\dmu\\</a:t>
            </a:r>
          </a:p>
          <a:p>
            <a:r>
              <a:rPr lang="fr-FR"/>
              <a:t>L[p;q] &amp;=&amp; K[p:q]+K[q:p] = 2 H\left[\frac{p+q}{2}\right]-H[p]-H[q]</a:t>
            </a:r>
          </a:p>
          <a:p>
            <a:r>
              <a:rPr lang="fr-FR"/>
              <a:t>\end{eqnarray*}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00E56-B338-47B5-ACD6-70BFD00FA3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75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69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64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67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04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43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2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5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F6D-44C2-45C4-B575-4F8AC0015E7B}" type="datetimeFigureOut">
              <a:rPr lang="fr-FR" smtClean="0"/>
              <a:t>05/10/2022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B067A-535E-4C8C-B0CC-3C951F3A23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52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054" y="66978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/>
                </a:solidFill>
              </a:rPr>
              <a:t>On the Jensen–Shannon Symmetrization of Distances Relying on Abstract Means</a:t>
            </a:r>
            <a:endParaRPr lang="fr-FR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69" y="5659260"/>
            <a:ext cx="4792910" cy="122955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812560" y="4415413"/>
            <a:ext cx="9144000" cy="209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Frank Nielsen</a:t>
            </a:r>
          </a:p>
          <a:p>
            <a:r>
              <a:rPr lang="en-US" dirty="0"/>
              <a:t>Sony Computer Science Laboratories </a:t>
            </a:r>
            <a:r>
              <a:rPr lang="en-US"/>
              <a:t>Inc.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29293" y="1177409"/>
            <a:ext cx="335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/>
              <a:t>Video abstract</a:t>
            </a:r>
            <a:endParaRPr lang="fr-FR" sz="3200" i="1"/>
          </a:p>
        </p:txBody>
      </p:sp>
      <p:sp>
        <p:nvSpPr>
          <p:cNvPr id="8" name="Rectangle 7"/>
          <p:cNvSpPr/>
          <p:nvPr/>
        </p:nvSpPr>
        <p:spPr>
          <a:xfrm>
            <a:off x="4538542" y="3320899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i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fr-FR" sz="2400" b="1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2019, </a:t>
            </a:r>
            <a:r>
              <a:rPr lang="fr-FR" sz="2400" b="1" i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fr-FR" sz="2400" b="1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(5), 485</a:t>
            </a:r>
          </a:p>
          <a:p>
            <a:pPr algn="ctr"/>
            <a:r>
              <a:rPr lang="en-US" sz="2400" b="1">
                <a:solidFill>
                  <a:schemeClr val="accent6"/>
                </a:solidFill>
              </a:rPr>
              <a:t> arxiv:1009.4004</a:t>
            </a:r>
            <a:endParaRPr lang="fr-FR" sz="2400" b="1">
              <a:solidFill>
                <a:schemeClr val="accent6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1904.04017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B69407-6418-4099-8FF4-A5FDA83A6D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1"/>
    </mc:Choice>
    <mc:Fallback>
      <p:transition spd="slow" advTm="28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710" y="3186904"/>
            <a:ext cx="2303012" cy="76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189" y="4956596"/>
            <a:ext cx="5398896" cy="1919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24980"/>
            <a:ext cx="11520054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Two historical roots of the celebrated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 				Jensen-Shannon divergence (1/2)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036" y="1524467"/>
            <a:ext cx="11718130" cy="435133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Lin (1991)</a:t>
            </a:r>
            <a:r>
              <a:rPr lang="en-US" dirty="0"/>
              <a:t>: Jensen-Shannon divergence defined as a </a:t>
            </a:r>
            <a:r>
              <a:rPr lang="en-US" i="1" dirty="0"/>
              <a:t>generalization of the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L divergence  </a:t>
            </a:r>
            <a:r>
              <a:rPr lang="en-US" dirty="0"/>
              <a:t>(divergence when </a:t>
            </a:r>
            <a:r>
              <a:rPr lang="en-US" i="1" dirty="0"/>
              <a:t>n=2</a:t>
            </a:r>
            <a:r>
              <a:rPr lang="en-US" dirty="0"/>
              <a:t> and diversity index when </a:t>
            </a:r>
            <a:r>
              <a:rPr lang="en-US" i="1" dirty="0"/>
              <a:t>n&gt;2</a:t>
            </a:r>
            <a:r>
              <a:rPr lang="en-US" dirty="0"/>
              <a:t>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I (</a:t>
            </a:r>
            <a:r>
              <a:rPr lang="en-US" dirty="0" err="1"/>
              <a:t>Kullback-Leibler</a:t>
            </a:r>
            <a:r>
              <a:rPr lang="en-US" dirty="0"/>
              <a:t> divergence), J (Jeffreys divergence), K, L divergences are defined by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003140" y="4037272"/>
            <a:ext cx="10720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"Entropy of the average distribution minus the average of the entropies"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63089" y="3233174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</a:t>
            </a:r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327710" y="6355205"/>
            <a:ext cx="374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</a:rPr>
              <a:t>see also</a:t>
            </a:r>
            <a:r>
              <a:rPr lang="en-US" sz="2000" b="1">
                <a:solidFill>
                  <a:schemeClr val="accent6"/>
                </a:solidFill>
              </a:rPr>
              <a:t> arxiv:1009.4004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892" y="3220860"/>
            <a:ext cx="6105222" cy="850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6434" y="2487852"/>
            <a:ext cx="5210175" cy="723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F09BDA-BDF0-4DB4-B921-E71AD3C4550D}"/>
              </a:ext>
            </a:extLst>
          </p:cNvPr>
          <p:cNvSpPr/>
          <p:nvPr/>
        </p:nvSpPr>
        <p:spPr>
          <a:xfrm>
            <a:off x="1486433" y="2487853"/>
            <a:ext cx="5323157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E0D64-0E6D-4F57-9B43-3CC267513A53}"/>
              </a:ext>
            </a:extLst>
          </p:cNvPr>
          <p:cNvSpPr txBox="1"/>
          <p:nvPr/>
        </p:nvSpPr>
        <p:spPr>
          <a:xfrm>
            <a:off x="7016830" y="2473088"/>
            <a:ext cx="42936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⬅ </a:t>
            </a:r>
            <a:r>
              <a:rPr kumimoji="1" lang="en-US" altLang="ja-JP" sz="2400" dirty="0">
                <a:solidFill>
                  <a:srgbClr val="4D5156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</a:t>
            </a:r>
            <a:r>
              <a:rPr kumimoji="1" lang="en-US" altLang="ja-JP" sz="2400" dirty="0">
                <a:highlight>
                  <a:srgbClr val="FFFF00"/>
                </a:highlight>
              </a:rPr>
              <a:t>ommon definition of the JSD</a:t>
            </a:r>
          </a:p>
          <a:p>
            <a:r>
              <a:rPr kumimoji="1" lang="en-US" altLang="ja-JP" dirty="0"/>
              <a:t>         (= </a:t>
            </a:r>
            <a:r>
              <a:rPr kumimoji="1" lang="en-US" altLang="ja-JP" dirty="0" err="1"/>
              <a:t>symmetrization</a:t>
            </a:r>
            <a:r>
              <a:rPr kumimoji="1" lang="en-US" altLang="ja-JP" dirty="0"/>
              <a:t> of the K-divergence)</a:t>
            </a:r>
            <a:endParaRPr kumimoji="1"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007E1-2704-4A0C-BB15-47768C156CA1}"/>
              </a:ext>
            </a:extLst>
          </p:cNvPr>
          <p:cNvSpPr txBox="1"/>
          <p:nvPr/>
        </p:nvSpPr>
        <p:spPr>
          <a:xfrm>
            <a:off x="31232" y="3402787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ighlight>
                  <a:srgbClr val="FFFF00"/>
                </a:highlight>
              </a:rPr>
              <a:t>JS diversity</a:t>
            </a:r>
            <a:r>
              <a:rPr lang="ja-JP" altLang="en-US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➡️</a:t>
            </a:r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440D31-C1F3-4456-9C70-B6D21A00A43B}"/>
              </a:ext>
            </a:extLst>
          </p:cNvPr>
          <p:cNvSpPr txBox="1"/>
          <p:nvPr/>
        </p:nvSpPr>
        <p:spPr>
          <a:xfrm>
            <a:off x="6836355" y="5822114"/>
            <a:ext cx="183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⬅ </a:t>
            </a:r>
            <a:r>
              <a:rPr lang="en-US" altLang="ja-JP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asymmetric</a:t>
            </a:r>
            <a:endParaRPr lang="ja-JP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4009D-A5CB-4DF6-98FB-A9A8D172D283}"/>
              </a:ext>
            </a:extLst>
          </p:cNvPr>
          <p:cNvSpPr txBox="1"/>
          <p:nvPr/>
        </p:nvSpPr>
        <p:spPr>
          <a:xfrm>
            <a:off x="5255946" y="5048266"/>
            <a:ext cx="183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⬅ </a:t>
            </a:r>
            <a:r>
              <a:rPr lang="en-US" altLang="ja-JP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asymmetric</a:t>
            </a:r>
            <a:endParaRPr lang="ja-JP" alt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16EA5F4-311A-40B7-9A6C-1A575A4BA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54663F-D27C-4638-88A9-76B3FE0D1300}"/>
              </a:ext>
            </a:extLst>
          </p:cNvPr>
          <p:cNvSpPr txBox="1"/>
          <p:nvPr/>
        </p:nvSpPr>
        <p:spPr>
          <a:xfrm>
            <a:off x="8208085" y="361304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ighlight>
                  <a:srgbClr val="FFFF00"/>
                </a:highlight>
              </a:rPr>
              <a:t>entropy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995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5"/>
    </mc:Choice>
    <mc:Fallback>
      <p:transition spd="slow" advTm="4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64" y="1557996"/>
            <a:ext cx="11312715" cy="435133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Sibson (1969)</a:t>
            </a:r>
            <a:r>
              <a:rPr lang="en-US" dirty="0"/>
              <a:t>: Jensen-Shannon divergence as an </a:t>
            </a:r>
            <a:r>
              <a:rPr lang="en-US" b="1" dirty="0">
                <a:solidFill>
                  <a:srgbClr val="FF0000"/>
                </a:solidFill>
              </a:rPr>
              <a:t>"information radius" </a:t>
            </a:r>
            <a:r>
              <a:rPr lang="en-US" dirty="0"/>
              <a:t> by studying a </a:t>
            </a:r>
            <a:r>
              <a:rPr lang="en-US" b="1" u="sng" dirty="0">
                <a:solidFill>
                  <a:srgbClr val="FF0000"/>
                </a:solidFill>
              </a:rPr>
              <a:t>variational problem</a:t>
            </a:r>
            <a:r>
              <a:rPr lang="en-US" u="sng" dirty="0"/>
              <a:t> </a:t>
            </a:r>
            <a:r>
              <a:rPr lang="en-US" dirty="0"/>
              <a:t>relying on </a:t>
            </a:r>
            <a:r>
              <a:rPr lang="en-US" dirty="0" err="1">
                <a:solidFill>
                  <a:schemeClr val="accent2"/>
                </a:solidFill>
              </a:rPr>
              <a:t>Rényi</a:t>
            </a:r>
            <a:r>
              <a:rPr lang="en-US" dirty="0">
                <a:solidFill>
                  <a:schemeClr val="accent2"/>
                </a:solidFill>
              </a:rPr>
              <a:t>  </a:t>
            </a:r>
            <a:r>
              <a:rPr lang="el-GR" dirty="0">
                <a:solidFill>
                  <a:schemeClr val="accent2"/>
                </a:solidFill>
              </a:rPr>
              <a:t>α</a:t>
            </a:r>
            <a:r>
              <a:rPr lang="en-US" dirty="0">
                <a:solidFill>
                  <a:schemeClr val="accent2"/>
                </a:solidFill>
              </a:rPr>
              <a:t>-divergences</a:t>
            </a:r>
            <a:r>
              <a:rPr lang="en-US" dirty="0"/>
              <a:t> and </a:t>
            </a:r>
            <a:r>
              <a:rPr lang="en-US" dirty="0" err="1"/>
              <a:t>Rényi</a:t>
            </a:r>
            <a:r>
              <a:rPr lang="en-US" dirty="0"/>
              <a:t> </a:t>
            </a:r>
            <a:r>
              <a:rPr lang="el-GR" u="sng" dirty="0">
                <a:solidFill>
                  <a:schemeClr val="accent2"/>
                </a:solidFill>
              </a:rPr>
              <a:t>α</a:t>
            </a:r>
            <a:r>
              <a:rPr lang="en-US" u="sng" dirty="0">
                <a:solidFill>
                  <a:schemeClr val="accent2"/>
                </a:solidFill>
              </a:rPr>
              <a:t>-means</a:t>
            </a:r>
            <a:r>
              <a:rPr lang="en-US" u="sng" dirty="0"/>
              <a:t> </a:t>
            </a:r>
            <a:r>
              <a:rPr lang="en-US" dirty="0"/>
              <a:t>for aggregating these </a:t>
            </a:r>
            <a:r>
              <a:rPr lang="en-US" dirty="0" err="1"/>
              <a:t>Rényi</a:t>
            </a:r>
            <a:r>
              <a:rPr lang="en-US" dirty="0"/>
              <a:t>  </a:t>
            </a:r>
            <a:r>
              <a:rPr lang="el-GR" dirty="0"/>
              <a:t>α</a:t>
            </a:r>
            <a:r>
              <a:rPr lang="en-US" dirty="0"/>
              <a:t>-divergences   </a:t>
            </a:r>
            <a:r>
              <a:rPr lang="en-US" sz="2000" b="1" dirty="0">
                <a:solidFill>
                  <a:schemeClr val="accent6"/>
                </a:solidFill>
              </a:rPr>
              <a:t>[</a:t>
            </a:r>
            <a:r>
              <a:rPr lang="fr-FR" sz="2000" b="1" i="1" dirty="0" err="1">
                <a:solidFill>
                  <a:schemeClr val="accent6"/>
                </a:solidFill>
              </a:rPr>
              <a:t>Entropy</a:t>
            </a:r>
            <a:r>
              <a:rPr lang="fr-FR" sz="2000" b="1" dirty="0">
                <a:solidFill>
                  <a:schemeClr val="accent6"/>
                </a:solidFill>
              </a:rPr>
              <a:t> 2021, </a:t>
            </a:r>
            <a:r>
              <a:rPr lang="fr-FR" sz="2000" b="1" i="1" dirty="0">
                <a:solidFill>
                  <a:schemeClr val="accent6"/>
                </a:solidFill>
              </a:rPr>
              <a:t>23</a:t>
            </a:r>
            <a:r>
              <a:rPr lang="fr-FR" sz="2000" b="1" dirty="0">
                <a:solidFill>
                  <a:schemeClr val="accent6"/>
                </a:solidFill>
              </a:rPr>
              <a:t>(4), 464</a:t>
            </a:r>
            <a:r>
              <a:rPr lang="en-US" sz="2000" b="1" dirty="0">
                <a:solidFill>
                  <a:schemeClr val="accent6"/>
                </a:solidFill>
              </a:rPr>
              <a:t>]</a:t>
            </a:r>
          </a:p>
          <a:p>
            <a:r>
              <a:rPr lang="en-US" dirty="0"/>
              <a:t>When </a:t>
            </a:r>
            <a:r>
              <a:rPr lang="el-GR" dirty="0"/>
              <a:t>α</a:t>
            </a:r>
            <a:r>
              <a:rPr lang="en-US" dirty="0"/>
              <a:t>=1, the </a:t>
            </a:r>
            <a:r>
              <a:rPr lang="en-US" b="1" dirty="0">
                <a:solidFill>
                  <a:srgbClr val="FF0000"/>
                </a:solidFill>
              </a:rPr>
              <a:t>information radius of order 1</a:t>
            </a:r>
            <a:r>
              <a:rPr lang="en-US" dirty="0"/>
              <a:t> corresponds to the Jensen-Shannon divergence/diversity index</a:t>
            </a:r>
            <a:r>
              <a:rPr lang="ja-JP" altLang="en-US" dirty="0"/>
              <a:t>　</a:t>
            </a:r>
            <a:r>
              <a:rPr lang="en-US" altLang="ja-JP" dirty="0"/>
              <a:t>(1-mean=arithmetic)</a:t>
            </a:r>
            <a:r>
              <a:rPr lang="en-US" dirty="0"/>
              <a:t>: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3200" y="124980"/>
            <a:ext cx="115200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Two historical roots of the celebrated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 				Jensen-Shannon divergence (2/2)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611" y="3759706"/>
            <a:ext cx="6739403" cy="1014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36" y="4579563"/>
            <a:ext cx="169545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61" y="4863271"/>
            <a:ext cx="6739403" cy="1766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758" y="4073430"/>
            <a:ext cx="289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KLD right centroid:</a:t>
            </a:r>
            <a:endParaRPr lang="fr-FR" sz="2800" dirty="0"/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46EAC3CE-A687-48B6-8738-5ACFC2552466}"/>
              </a:ext>
            </a:extLst>
          </p:cNvPr>
          <p:cNvSpPr/>
          <p:nvPr/>
        </p:nvSpPr>
        <p:spPr>
          <a:xfrm>
            <a:off x="3981510" y="4141960"/>
            <a:ext cx="1036934" cy="12645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9C70F8D-64B5-43F9-94A5-4BD8AFC40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035EFE-E308-40AF-B4B6-7B6C7653449F}"/>
              </a:ext>
            </a:extLst>
          </p:cNvPr>
          <p:cNvCxnSpPr>
            <a:cxnSpLocks/>
          </p:cNvCxnSpPr>
          <p:nvPr/>
        </p:nvCxnSpPr>
        <p:spPr>
          <a:xfrm>
            <a:off x="7831567" y="3657600"/>
            <a:ext cx="1624405" cy="31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00C74E-F6C7-4372-8E83-1C8B6878179E}"/>
              </a:ext>
            </a:extLst>
          </p:cNvPr>
          <p:cNvSpPr txBox="1"/>
          <p:nvPr/>
        </p:nvSpPr>
        <p:spPr>
          <a:xfrm>
            <a:off x="6335214" y="5987405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ighlight>
                  <a:srgbClr val="FFFF00"/>
                </a:highlight>
              </a:rPr>
              <a:t>JS diversity</a:t>
            </a:r>
            <a:r>
              <a:rPr lang="ja-JP" altLang="en-US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➡️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914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49"/>
    </mc:Choice>
    <mc:Fallback>
      <p:transition spd="slow" advTm="29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85" y="63919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Key properties of Jensen-Shannon divergence and its computational limitation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49" y="1435332"/>
            <a:ext cx="9643946" cy="53325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Jensen-Shannon divergence stems from </a:t>
            </a:r>
            <a:r>
              <a:rPr lang="en-US" b="1" dirty="0">
                <a:solidFill>
                  <a:srgbClr val="FF0000"/>
                </a:solidFill>
              </a:rPr>
              <a:t>Jensen's inequality</a:t>
            </a:r>
            <a:r>
              <a:rPr lang="en-US" dirty="0"/>
              <a:t> on </a:t>
            </a:r>
            <a:r>
              <a:rPr lang="en-US" i="1" dirty="0"/>
              <a:t>minus the concave function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Shannon entropy</a:t>
            </a:r>
          </a:p>
          <a:p>
            <a:r>
              <a:rPr lang="en-US" dirty="0"/>
              <a:t>Jensen-Shannon divergence is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upper bounded</a:t>
            </a:r>
            <a:r>
              <a:rPr lang="en-US" dirty="0"/>
              <a:t> by log 2</a:t>
            </a:r>
          </a:p>
          <a:p>
            <a:pPr marL="0" indent="0">
              <a:buNone/>
            </a:pPr>
            <a:r>
              <a:rPr lang="en-US" dirty="0"/>
              <a:t>  (important property when distributions have different supports)</a:t>
            </a:r>
          </a:p>
          <a:p>
            <a:r>
              <a:rPr lang="en-US" b="1" dirty="0">
                <a:solidFill>
                  <a:srgbClr val="FF0000"/>
                </a:solidFill>
              </a:rPr>
              <a:t>The square root of the Jensen-Shannon divergence</a:t>
            </a:r>
            <a:r>
              <a:rPr lang="en-US" dirty="0"/>
              <a:t> is a </a:t>
            </a:r>
            <a:r>
              <a:rPr lang="en-US" dirty="0">
                <a:solidFill>
                  <a:schemeClr val="accent2"/>
                </a:solidFill>
              </a:rPr>
              <a:t>metric distance</a:t>
            </a:r>
            <a:r>
              <a:rPr lang="en-US" dirty="0"/>
              <a:t>. However, JSD usually </a:t>
            </a:r>
            <a:r>
              <a:rPr lang="en-US" dirty="0">
                <a:solidFill>
                  <a:schemeClr val="accent2"/>
                </a:solidFill>
              </a:rPr>
              <a:t>not computationally tractable </a:t>
            </a:r>
            <a:r>
              <a:rPr lang="en-US" dirty="0"/>
              <a:t>for continuous distributions because of the integral of the log mixture density: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Some remarkable exceptions: E.g., KLD between mixtures of two Cauchy distributions in closed form! However, KLD between Gaussian mixtures is provably not analytic.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336" y="4448788"/>
            <a:ext cx="5725327" cy="79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1621" y="6244682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[arXiv:2104.13801]</a:t>
            </a:r>
            <a:endParaRPr lang="fr-FR" sz="2800" b="1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48" y="99055"/>
            <a:ext cx="1597194" cy="2028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961" y="4110941"/>
            <a:ext cx="1298768" cy="213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807" y="2226381"/>
            <a:ext cx="1886135" cy="173230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2A76ED-1097-4A4F-97FC-A41F042B5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17"/>
    </mc:Choice>
    <mc:Fallback>
      <p:transition spd="slow" advTm="53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335" y="175554"/>
            <a:ext cx="1185477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 the Jensen-Shannon divergence using </a:t>
            </a:r>
            <a:r>
              <a:rPr lang="en-US" b="1" i="1" u="sng" dirty="0">
                <a:solidFill>
                  <a:schemeClr val="accent1"/>
                </a:solidFill>
              </a:rPr>
              <a:t>abstract means</a:t>
            </a:r>
            <a:r>
              <a:rPr lang="en-US" b="1" u="sn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to define </a:t>
            </a:r>
            <a:r>
              <a:rPr lang="en-US" b="1" i="1" u="sng" dirty="0">
                <a:solidFill>
                  <a:schemeClr val="accent1"/>
                </a:solidFill>
              </a:rPr>
              <a:t>generic statistical mixtures</a:t>
            </a:r>
            <a:endParaRPr lang="fr-FR" b="1" i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16" y="2361111"/>
            <a:ext cx="5600779" cy="1207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33" y="1669504"/>
            <a:ext cx="113960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Consider a </a:t>
            </a:r>
            <a:r>
              <a:rPr lang="en-US" sz="2800" b="1" dirty="0">
                <a:solidFill>
                  <a:srgbClr val="FF0000"/>
                </a:solidFill>
              </a:rPr>
              <a:t>generic mean</a:t>
            </a:r>
            <a:r>
              <a:rPr lang="en-US" sz="2800" dirty="0"/>
              <a:t> M(</a:t>
            </a:r>
            <a:r>
              <a:rPr lang="en-US" sz="2800" dirty="0" err="1"/>
              <a:t>a,b</a:t>
            </a:r>
            <a:r>
              <a:rPr lang="en-US" sz="2800" dirty="0"/>
              <a:t>) and define the </a:t>
            </a:r>
            <a:r>
              <a:rPr lang="en-US" sz="2800" b="1" dirty="0">
                <a:solidFill>
                  <a:srgbClr val="FF0000"/>
                </a:solidFill>
              </a:rPr>
              <a:t>statistical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(</a:t>
            </a:r>
            <a:r>
              <a:rPr lang="en-US" sz="2800" b="1" dirty="0" err="1">
                <a:solidFill>
                  <a:srgbClr val="FF0000"/>
                </a:solidFill>
              </a:rPr>
              <a:t>pq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r>
              <a:rPr lang="en-US" sz="2800" b="1" baseline="30000" dirty="0">
                <a:solidFill>
                  <a:srgbClr val="FF0000"/>
                </a:solidFill>
              </a:rPr>
              <a:t>M</a:t>
            </a:r>
            <a:r>
              <a:rPr lang="en-US" sz="2800" b="1" dirty="0">
                <a:solidFill>
                  <a:srgbClr val="FF0000"/>
                </a:solidFill>
              </a:rPr>
              <a:t> mixture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M-Jensen-Shannon divergence </a:t>
            </a:r>
            <a:r>
              <a:rPr lang="en-US" sz="2800" dirty="0">
                <a:solidFill>
                  <a:schemeClr val="accent2"/>
                </a:solidFill>
              </a:rPr>
              <a:t>upper bounds</a:t>
            </a:r>
            <a:r>
              <a:rPr lang="en-US" sz="2800" dirty="0"/>
              <a:t> the ordinary JSD: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75" y="4312013"/>
            <a:ext cx="7469982" cy="23196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9992" y="2575260"/>
            <a:ext cx="5241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(when M(</a:t>
            </a:r>
            <a:r>
              <a:rPr lang="en-US" sz="2400" dirty="0" err="1"/>
              <a:t>a,b</a:t>
            </a:r>
            <a:r>
              <a:rPr lang="en-US" sz="2400" dirty="0"/>
              <a:t>) is the arithmetic mean,</a:t>
            </a:r>
          </a:p>
          <a:p>
            <a:r>
              <a:rPr lang="en-US" sz="2400" dirty="0"/>
              <a:t>the normalization constant is one)</a:t>
            </a:r>
            <a:endParaRPr lang="fr-FR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633" y="6082849"/>
            <a:ext cx="3295426" cy="525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06227" y="5654677"/>
            <a:ext cx="248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Cross-entropy:</a:t>
            </a:r>
            <a:endParaRPr lang="fr-FR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7284DB-F425-41B0-A4F1-4768F2306B0B}"/>
              </a:ext>
            </a:extLst>
          </p:cNvPr>
          <p:cNvCxnSpPr/>
          <p:nvPr/>
        </p:nvCxnSpPr>
        <p:spPr>
          <a:xfrm>
            <a:off x="1821399" y="6608301"/>
            <a:ext cx="59704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EFC3B66-C039-4CBA-9439-491C4BBF83D4}"/>
              </a:ext>
            </a:extLst>
          </p:cNvPr>
          <p:cNvSpPr/>
          <p:nvPr/>
        </p:nvSpPr>
        <p:spPr>
          <a:xfrm rot="5400000">
            <a:off x="5966266" y="1623672"/>
            <a:ext cx="394190" cy="3978789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E36C1-EADC-490C-A08B-C2A009B0C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443" y="4312014"/>
            <a:ext cx="4532557" cy="629752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86FA9ED2-BBD9-4613-918E-BA9F72C5E400}"/>
              </a:ext>
            </a:extLst>
          </p:cNvPr>
          <p:cNvSpPr/>
          <p:nvPr/>
        </p:nvSpPr>
        <p:spPr>
          <a:xfrm>
            <a:off x="7149992" y="4470317"/>
            <a:ext cx="455664" cy="3174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4040DCF-E34B-4991-8FEC-43D73B2D7C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6"/>
    </mc:Choice>
    <mc:Fallback>
      <p:transition spd="slow" advTm="23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8" x="7008813" y="1946275"/>
          <p14:tracePt t="3491" x="7018338" y="1946275"/>
          <p14:tracePt t="3498" x="7026275" y="1954213"/>
          <p14:tracePt t="3506" x="7026275" y="1963738"/>
          <p14:tracePt t="3586" x="7034213" y="1963738"/>
          <p14:tracePt t="3594" x="7051675" y="1979613"/>
          <p14:tracePt t="3602" x="7059613" y="1997075"/>
          <p14:tracePt t="3610" x="7077075" y="2005013"/>
          <p14:tracePt t="3618" x="7085013" y="2014538"/>
          <p14:tracePt t="3626" x="7094538" y="2022475"/>
          <p14:tracePt t="3634" x="7102475" y="2039938"/>
          <p14:tracePt t="3682" x="7112000" y="2039938"/>
          <p14:tracePt t="3690" x="7127875" y="2047875"/>
          <p14:tracePt t="3698" x="7145338" y="2073275"/>
          <p14:tracePt t="3706" x="7153275" y="2090738"/>
          <p14:tracePt t="3714" x="7188200" y="2116138"/>
          <p14:tracePt t="3722" x="7213600" y="2133600"/>
          <p14:tracePt t="3731" x="7239000" y="2159000"/>
          <p14:tracePt t="3738" x="7264400" y="2174875"/>
          <p14:tracePt t="3748" x="7289800" y="2184400"/>
          <p14:tracePt t="3754" x="7340600" y="2227263"/>
          <p14:tracePt t="3765" x="7383463" y="2252663"/>
          <p14:tracePt t="3770" x="7434263" y="2286000"/>
          <p14:tracePt t="3778" x="7493000" y="2328863"/>
          <p14:tracePt t="3786" x="7561263" y="2371725"/>
          <p14:tracePt t="3794" x="7646988" y="2422525"/>
          <p14:tracePt t="3802" x="7731125" y="2489200"/>
          <p14:tracePt t="3810" x="7807325" y="2549525"/>
          <p14:tracePt t="3818" x="7900988" y="2608263"/>
          <p14:tracePt t="3826" x="7977188" y="2660650"/>
          <p14:tracePt t="3834" x="8070850" y="2727325"/>
          <p14:tracePt t="3842" x="8131175" y="2787650"/>
          <p14:tracePt t="3850" x="8215313" y="2838450"/>
          <p14:tracePt t="3858" x="8275638" y="2897188"/>
          <p14:tracePt t="3866" x="8343900" y="2940050"/>
          <p14:tracePt t="3874" x="8529638" y="3094038"/>
          <p14:tracePt t="3882" x="8605838" y="3178175"/>
          <p14:tracePt t="3890" x="8683625" y="3246438"/>
          <p14:tracePt t="3898" x="8777288" y="3314700"/>
          <p14:tracePt t="3906" x="8861425" y="3390900"/>
          <p14:tracePt t="3914" x="8937625" y="3449638"/>
          <p14:tracePt t="3922" x="9005888" y="3517900"/>
          <p14:tracePt t="3932" x="9064625" y="3578225"/>
          <p14:tracePt t="3938" x="9132888" y="3636963"/>
          <p14:tracePt t="3948" x="9183688" y="3687763"/>
          <p14:tracePt t="3954" x="9226550" y="3738563"/>
          <p14:tracePt t="3965" x="9277350" y="3790950"/>
          <p14:tracePt t="3970" x="9320213" y="3832225"/>
          <p14:tracePt t="3978" x="9371013" y="3883025"/>
          <p14:tracePt t="3986" x="9396413" y="3917950"/>
          <p14:tracePt t="3994" x="9421813" y="3951288"/>
          <p14:tracePt t="4002" x="9456738" y="4002088"/>
          <p14:tracePt t="4010" x="9464675" y="4011613"/>
          <p14:tracePt t="4018" x="9464675" y="4027488"/>
          <p14:tracePt t="4026" x="9464675" y="4037013"/>
          <p14:tracePt t="4034" x="9482138" y="4070350"/>
          <p14:tracePt t="4042" x="9507538" y="4130675"/>
          <p14:tracePt t="4050" x="9550400" y="4197350"/>
          <p14:tracePt t="4058" x="9583738" y="4275138"/>
          <p14:tracePt t="4067" x="9626600" y="4351338"/>
          <p14:tracePt t="4074" x="9667875" y="4410075"/>
          <p14:tracePt t="4082" x="9685338" y="4445000"/>
          <p14:tracePt t="4090" x="9710738" y="4486275"/>
          <p14:tracePt t="4098" x="9728200" y="4513263"/>
          <p14:tracePt t="4106" x="9736138" y="4521200"/>
          <p14:tracePt t="4114" x="9745663" y="4538663"/>
          <p14:tracePt t="4123" x="9771063" y="4572000"/>
          <p14:tracePt t="4131" x="9779000" y="4589463"/>
          <p14:tracePt t="4138" x="9779000" y="4605338"/>
          <p14:tracePt t="4148" x="9796463" y="4622800"/>
          <p14:tracePt t="4154" x="9812338" y="4648200"/>
          <p14:tracePt t="4164" x="9847263" y="4683125"/>
          <p14:tracePt t="4170" x="9880600" y="4733925"/>
          <p14:tracePt t="4178" x="9906000" y="4775200"/>
          <p14:tracePt t="4186" x="9931400" y="4810125"/>
          <p14:tracePt t="4194" x="9940925" y="4835525"/>
          <p14:tracePt t="4202" x="9948863" y="4843463"/>
          <p14:tracePt t="4210" x="9948863" y="4852988"/>
          <p14:tracePt t="4242" x="9940925" y="4868863"/>
          <p14:tracePt t="4250" x="9915525" y="4868863"/>
          <p14:tracePt t="4258" x="9906000" y="4878388"/>
          <p14:tracePt t="4266" x="9872663" y="4878388"/>
          <p14:tracePt t="4274" x="9796463" y="4878388"/>
          <p14:tracePt t="4290" x="9753600" y="4878388"/>
          <p14:tracePt t="4298" x="9634538" y="4878388"/>
          <p14:tracePt t="4306" x="9591675" y="4878388"/>
          <p14:tracePt t="4315" x="9566275" y="4878388"/>
          <p14:tracePt t="4322" x="9550400" y="4878388"/>
          <p14:tracePt t="4354" x="9540875" y="4860925"/>
          <p14:tracePt t="4363" x="9540875" y="4843463"/>
          <p14:tracePt t="4370" x="9532938" y="4827588"/>
          <p14:tracePt t="4386" x="9532938" y="4818063"/>
          <p14:tracePt t="4394" x="9532938" y="4802188"/>
          <p14:tracePt t="4402" x="9532938" y="4792663"/>
          <p14:tracePt t="4410" x="9532938" y="4784725"/>
          <p14:tracePt t="4418" x="9532938" y="4775200"/>
          <p14:tracePt t="4426" x="9532938" y="4767263"/>
          <p14:tracePt t="4434" x="9540875" y="4759325"/>
          <p14:tracePt t="4442" x="9558338" y="4741863"/>
          <p14:tracePt t="4450" x="9583738" y="4724400"/>
          <p14:tracePt t="4458" x="9626600" y="4708525"/>
          <p14:tracePt t="4466" x="9677400" y="4691063"/>
          <p14:tracePt t="4474" x="9728200" y="4673600"/>
          <p14:tracePt t="4482" x="9771063" y="4648200"/>
          <p14:tracePt t="4490" x="9804400" y="4630738"/>
          <p14:tracePt t="4498" x="9847263" y="4605338"/>
          <p14:tracePt t="4506" x="9906000" y="4572000"/>
          <p14:tracePt t="4514" x="9931400" y="4564063"/>
          <p14:tracePt t="4522" x="9948863" y="4546600"/>
          <p14:tracePt t="4532" x="9948863" y="4538663"/>
          <p14:tracePt t="4538" x="9948863" y="4529138"/>
          <p14:tracePt t="4548" x="9956800" y="4521200"/>
          <p14:tracePt t="4554" x="9966325" y="4513263"/>
          <p14:tracePt t="4565" x="9966325" y="4503738"/>
          <p14:tracePt t="4570" x="9974263" y="4503738"/>
          <p14:tracePt t="4578" x="9991725" y="4495800"/>
          <p14:tracePt t="4587" x="10034588" y="4486275"/>
          <p14:tracePt t="4594" x="10093325" y="4486275"/>
          <p14:tracePt t="4602" x="10169525" y="4478338"/>
          <p14:tracePt t="4610" x="10237788" y="4460875"/>
          <p14:tracePt t="4618" x="10313988" y="4452938"/>
          <p14:tracePt t="4627" x="10458450" y="4427538"/>
          <p14:tracePt t="4635" x="10483850" y="4427538"/>
          <p14:tracePt t="4642" x="10501313" y="4419600"/>
          <p14:tracePt t="4650" x="10509250" y="4419600"/>
          <p14:tracePt t="4715" x="10526713" y="4419600"/>
          <p14:tracePt t="4722" x="10544175" y="4419600"/>
          <p14:tracePt t="4731" x="10560050" y="4427538"/>
          <p14:tracePt t="4738" x="10577513" y="4445000"/>
          <p14:tracePt t="4748" x="10612438" y="4478338"/>
          <p14:tracePt t="4754" x="10628313" y="4495800"/>
          <p14:tracePt t="4765" x="10637838" y="4521200"/>
          <p14:tracePt t="4770" x="10653713" y="4538663"/>
          <p14:tracePt t="4778" x="10671175" y="4564063"/>
          <p14:tracePt t="4786" x="10688638" y="4589463"/>
          <p14:tracePt t="4794" x="10696575" y="4614863"/>
          <p14:tracePt t="4802" x="10696575" y="4630738"/>
          <p14:tracePt t="4810" x="10696575" y="4640263"/>
          <p14:tracePt t="4818" x="10696575" y="4648200"/>
          <p14:tracePt t="4826" x="10696575" y="4657725"/>
          <p14:tracePt t="4834" x="10696575" y="4665663"/>
          <p14:tracePt t="4842" x="10696575" y="4673600"/>
          <p14:tracePt t="4850" x="10696575" y="4683125"/>
          <p14:tracePt t="4858" x="10696575" y="4708525"/>
          <p14:tracePt t="4866" x="10671175" y="4749800"/>
          <p14:tracePt t="4874" x="10645775" y="4775200"/>
          <p14:tracePt t="4882" x="10637838" y="4802188"/>
          <p14:tracePt t="4890" x="10612438" y="4827588"/>
          <p14:tracePt t="4898" x="10585450" y="4843463"/>
          <p14:tracePt t="4906" x="10560050" y="4860925"/>
          <p14:tracePt t="4915" x="10534650" y="4878388"/>
          <p14:tracePt t="4922" x="10518775" y="4886325"/>
          <p14:tracePt t="4931" x="10483850" y="4894263"/>
          <p14:tracePt t="4938" x="10450513" y="4894263"/>
          <p14:tracePt t="4949" x="10425113" y="4903788"/>
          <p14:tracePt t="4954" x="10399713" y="4903788"/>
          <p14:tracePt t="4965" x="10382250" y="4911725"/>
          <p14:tracePt t="4970" x="10356850" y="4919663"/>
          <p14:tracePt t="4978" x="10339388" y="4919663"/>
          <p14:tracePt t="4986" x="10323513" y="4919663"/>
          <p14:tracePt t="4994" x="10306050" y="4919663"/>
          <p14:tracePt t="5002" x="10288588" y="4919663"/>
          <p14:tracePt t="5011" x="10280650" y="4919663"/>
          <p14:tracePt t="5018" x="10255250" y="4919663"/>
          <p14:tracePt t="5026" x="10212388" y="4911725"/>
          <p14:tracePt t="5034" x="10161588" y="4894263"/>
          <p14:tracePt t="5043" x="10101263" y="4878388"/>
          <p14:tracePt t="5050" x="10025063" y="4852988"/>
          <p14:tracePt t="5058" x="9966325" y="4835525"/>
          <p14:tracePt t="5066" x="9931400" y="4818063"/>
          <p14:tracePt t="5074" x="9898063" y="4810125"/>
          <p14:tracePt t="5082" x="9880600" y="4802188"/>
          <p14:tracePt t="5090" x="9872663" y="4792663"/>
          <p14:tracePt t="5098" x="9855200" y="4784725"/>
          <p14:tracePt t="5115" x="9839325" y="4767263"/>
          <p14:tracePt t="5122" x="9804400" y="4733925"/>
          <p14:tracePt t="5131" x="9786938" y="4716463"/>
          <p14:tracePt t="5138" x="9779000" y="4708525"/>
          <p14:tracePt t="5148" x="9771063" y="4691063"/>
          <p14:tracePt t="5154" x="9761538" y="4665663"/>
          <p14:tracePt t="5165" x="9745663" y="4648200"/>
          <p14:tracePt t="5170" x="9728200" y="4630738"/>
          <p14:tracePt t="5179" x="9710738" y="4605338"/>
          <p14:tracePt t="5186" x="9702800" y="4579938"/>
          <p14:tracePt t="5194" x="9685338" y="4564063"/>
          <p14:tracePt t="5202" x="9685338" y="4538663"/>
          <p14:tracePt t="5210" x="9677400" y="4513263"/>
          <p14:tracePt t="5220" x="9642475" y="4419600"/>
          <p14:tracePt t="5235" x="9634538" y="4384675"/>
          <p14:tracePt t="5243" x="9634538" y="4325938"/>
          <p14:tracePt t="5250" x="9634538" y="4316413"/>
          <p14:tracePt t="5259" x="9642475" y="4300538"/>
          <p14:tracePt t="5266" x="9667875" y="4283075"/>
          <p14:tracePt t="5275" x="9694863" y="4265613"/>
          <p14:tracePt t="5283" x="9728200" y="4257675"/>
          <p14:tracePt t="5290" x="9761538" y="4240213"/>
          <p14:tracePt t="5299" x="9812338" y="4224338"/>
          <p14:tracePt t="5306" x="9847263" y="4206875"/>
          <p14:tracePt t="5315" x="9880600" y="4189413"/>
          <p14:tracePt t="5323" x="9906000" y="4171950"/>
          <p14:tracePt t="5332" x="9923463" y="4156075"/>
          <p14:tracePt t="5338" x="9948863" y="4138613"/>
          <p14:tracePt t="5348" x="9966325" y="4130675"/>
          <p14:tracePt t="5354" x="10017125" y="4121150"/>
          <p14:tracePt t="5365" x="10042525" y="4121150"/>
          <p14:tracePt t="5370" x="10075863" y="4121150"/>
          <p14:tracePt t="5378" x="10118725" y="4121150"/>
          <p14:tracePt t="5386" x="10161588" y="4121150"/>
          <p14:tracePt t="5394" x="10229850" y="4121150"/>
          <p14:tracePt t="5402" x="10306050" y="4130675"/>
          <p14:tracePt t="5411" x="10382250" y="4146550"/>
          <p14:tracePt t="5418" x="10450513" y="4156075"/>
          <p14:tracePt t="5427" x="10526713" y="4164013"/>
          <p14:tracePt t="5434" x="10569575" y="4181475"/>
          <p14:tracePt t="5442" x="10620375" y="4189413"/>
          <p14:tracePt t="5451" x="10645775" y="4197350"/>
          <p14:tracePt t="5458" x="10653713" y="4197350"/>
          <p14:tracePt t="5466" x="10679113" y="4206875"/>
          <p14:tracePt t="5474" x="10696575" y="4214813"/>
          <p14:tracePt t="5483" x="10714038" y="4232275"/>
          <p14:tracePt t="5490" x="10729913" y="4249738"/>
          <p14:tracePt t="5498" x="10747375" y="4265613"/>
          <p14:tracePt t="5506" x="10764838" y="4275138"/>
          <p14:tracePt t="5515" x="10782300" y="4291013"/>
          <p14:tracePt t="5522" x="10790238" y="4316413"/>
          <p14:tracePt t="5531" x="10798175" y="4341813"/>
          <p14:tracePt t="5538" x="10807700" y="4359275"/>
          <p14:tracePt t="5548" x="10815638" y="4384675"/>
          <p14:tracePt t="5555" x="10815638" y="4410075"/>
          <p14:tracePt t="5565" x="10815638" y="4445000"/>
          <p14:tracePt t="5570" x="10815638" y="4470400"/>
          <p14:tracePt t="5578" x="10815638" y="4503738"/>
          <p14:tracePt t="5586" x="10815638" y="4546600"/>
          <p14:tracePt t="5594" x="10815638" y="4579938"/>
          <p14:tracePt t="5602" x="10807700" y="4657725"/>
          <p14:tracePt t="5610" x="10798175" y="4673600"/>
          <p14:tracePt t="5618" x="10782300" y="4691063"/>
          <p14:tracePt t="5626" x="10772775" y="4716463"/>
          <p14:tracePt t="5634" x="10764838" y="4741863"/>
          <p14:tracePt t="5642" x="10747375" y="4759325"/>
          <p14:tracePt t="5651" x="10729913" y="4784725"/>
          <p14:tracePt t="5658" x="10714038" y="4802188"/>
          <p14:tracePt t="5667" x="10696575" y="4818063"/>
          <p14:tracePt t="5674" x="10679113" y="4835525"/>
          <p14:tracePt t="5682" x="10671175" y="4835525"/>
          <p14:tracePt t="5690" x="10663238" y="4852988"/>
          <p14:tracePt t="5698" x="10653713" y="4868863"/>
          <p14:tracePt t="5706" x="10645775" y="4878388"/>
          <p14:tracePt t="5722" x="10628313" y="4886325"/>
          <p14:tracePt t="5731" x="10612438" y="4886325"/>
          <p14:tracePt t="5738" x="10602913" y="4894263"/>
          <p14:tracePt t="5748" x="10577513" y="4903788"/>
          <p14:tracePt t="5754" x="10534650" y="4903788"/>
          <p14:tracePt t="5765" x="10493375" y="4911725"/>
          <p14:tracePt t="5770" x="10433050" y="4919663"/>
          <p14:tracePt t="5778" x="10374313" y="4919663"/>
          <p14:tracePt t="5786" x="10323513" y="4929188"/>
          <p14:tracePt t="5794" x="10298113" y="4929188"/>
          <p14:tracePt t="5802" x="10271125" y="4937125"/>
          <p14:tracePt t="5810" x="10245725" y="4937125"/>
          <p14:tracePt t="5818" x="10237788" y="4937125"/>
          <p14:tracePt t="5826" x="10220325" y="4937125"/>
          <p14:tracePt t="5834" x="10204450" y="4937125"/>
          <p14:tracePt t="5842" x="10161588" y="4937125"/>
          <p14:tracePt t="5850" x="10118725" y="4929188"/>
          <p14:tracePt t="5858" x="10067925" y="4911725"/>
          <p14:tracePt t="5866" x="9999663" y="4903788"/>
          <p14:tracePt t="5874" x="9931400" y="4878388"/>
          <p14:tracePt t="5882" x="9890125" y="4868863"/>
          <p14:tracePt t="5890" x="9855200" y="4860925"/>
          <p14:tracePt t="5898" x="9829800" y="4852988"/>
          <p14:tracePt t="5906" x="9821863" y="4843463"/>
          <p14:tracePt t="5915" x="9804400" y="4843463"/>
          <p14:tracePt t="5922" x="9796463" y="4835525"/>
          <p14:tracePt t="5932" x="9796463" y="4827588"/>
          <p14:tracePt t="5938" x="9779000" y="4810125"/>
          <p14:tracePt t="5948" x="9771063" y="4792663"/>
          <p14:tracePt t="5954" x="9753600" y="4724400"/>
          <p14:tracePt t="5965" x="9745663" y="4691063"/>
          <p14:tracePt t="5970" x="9745663" y="4657725"/>
          <p14:tracePt t="5978" x="9745663" y="4640263"/>
          <p14:tracePt t="5986" x="9745663" y="4614863"/>
          <p14:tracePt t="5994" x="9745663" y="4589463"/>
          <p14:tracePt t="6002" x="9753600" y="4564063"/>
          <p14:tracePt t="6010" x="9771063" y="4546600"/>
          <p14:tracePt t="6018" x="9786938" y="4521200"/>
          <p14:tracePt t="6027" x="9812338" y="4495800"/>
          <p14:tracePt t="6034" x="9839325" y="4478338"/>
          <p14:tracePt t="6042" x="9872663" y="4460875"/>
          <p14:tracePt t="6050" x="9898063" y="4435475"/>
          <p14:tracePt t="6058" x="9923463" y="4427538"/>
          <p14:tracePt t="6066" x="9931400" y="4410075"/>
          <p14:tracePt t="6074" x="9966325" y="4394200"/>
          <p14:tracePt t="6090" x="9991725" y="4394200"/>
          <p14:tracePt t="6098" x="10050463" y="4394200"/>
          <p14:tracePt t="6106" x="10067925" y="4394200"/>
          <p14:tracePt t="6114" x="10093325" y="4384675"/>
          <p14:tracePt t="6122" x="10118725" y="4384675"/>
          <p14:tracePt t="6131" x="10126663" y="4384675"/>
          <p14:tracePt t="6138" x="10153650" y="4384675"/>
          <p14:tracePt t="6148" x="10179050" y="4384675"/>
          <p14:tracePt t="6154" x="10204450" y="4376738"/>
          <p14:tracePt t="6165" x="10237788" y="4376738"/>
          <p14:tracePt t="6170" x="10280650" y="4376738"/>
          <p14:tracePt t="6178" x="10323513" y="4376738"/>
          <p14:tracePt t="6186" x="10374313" y="4376738"/>
          <p14:tracePt t="6194" x="10415588" y="4376738"/>
          <p14:tracePt t="6202" x="10442575" y="4384675"/>
          <p14:tracePt t="6210" x="10493375" y="4402138"/>
          <p14:tracePt t="6218" x="10509250" y="4410075"/>
          <p14:tracePt t="6227" x="10534650" y="4419600"/>
          <p14:tracePt t="6234" x="10552113" y="4427538"/>
          <p14:tracePt t="6242" x="10577513" y="4452938"/>
          <p14:tracePt t="6250" x="10620375" y="4495800"/>
          <p14:tracePt t="6258" x="10663238" y="4546600"/>
          <p14:tracePt t="6266" x="10696575" y="4579938"/>
          <p14:tracePt t="6275" x="10714038" y="4622800"/>
          <p14:tracePt t="6282" x="10729913" y="4657725"/>
          <p14:tracePt t="6290" x="10739438" y="4673600"/>
          <p14:tracePt t="6298" x="10739438" y="4699000"/>
          <p14:tracePt t="6306" x="10747375" y="4724400"/>
          <p14:tracePt t="6315" x="10747375" y="4741863"/>
          <p14:tracePt t="6322" x="10756900" y="4810125"/>
          <p14:tracePt t="6331" x="10764838" y="4835525"/>
          <p14:tracePt t="6338" x="10764838" y="4860925"/>
          <p14:tracePt t="6348" x="10764838" y="4878388"/>
          <p14:tracePt t="6354" x="10764838" y="4903788"/>
          <p14:tracePt t="6365" x="10764838" y="4911725"/>
          <p14:tracePt t="6371" x="10764838" y="4919663"/>
          <p14:tracePt t="6379" x="10764838" y="4929188"/>
          <p14:tracePt t="6387" x="10764838" y="4937125"/>
          <p14:tracePt t="6395" x="10756900" y="4937125"/>
          <p14:tracePt t="6403" x="10739438" y="4946650"/>
          <p14:tracePt t="6410" x="10729913" y="4954588"/>
          <p14:tracePt t="6418" x="10721975" y="4962525"/>
          <p14:tracePt t="6427" x="10714038" y="4962525"/>
          <p14:tracePt t="6435" x="10704513" y="4962525"/>
          <p14:tracePt t="6442" x="10688638" y="4962525"/>
          <p14:tracePt t="6458" x="10688638" y="4972050"/>
          <p14:tracePt t="6466" x="10671175" y="4972050"/>
          <p14:tracePt t="6474" x="10653713" y="4979988"/>
          <p14:tracePt t="6490" x="10645775" y="4979988"/>
          <p14:tracePt t="6498" x="10637838" y="4979988"/>
          <p14:tracePt t="6506" x="10628313" y="4979988"/>
          <p14:tracePt t="6515" x="10602913" y="4987925"/>
          <p14:tracePt t="6522" x="10585450" y="4987925"/>
          <p14:tracePt t="6531" x="10577513" y="4987925"/>
          <p14:tracePt t="6539" x="10569575" y="4987925"/>
          <p14:tracePt t="6875" x="10560050" y="4987925"/>
          <p14:tracePt t="6938" x="10577513" y="4997450"/>
          <p14:tracePt t="7011" x="10560050" y="4997450"/>
          <p14:tracePt t="7018" x="10534650" y="4979988"/>
          <p14:tracePt t="7026" x="10483850" y="4962525"/>
          <p14:tracePt t="7034" x="10415588" y="4929188"/>
          <p14:tracePt t="7042" x="10204450" y="4843463"/>
          <p14:tracePt t="7050" x="10085388" y="4792663"/>
          <p14:tracePt t="7059" x="9966325" y="4741863"/>
          <p14:tracePt t="7066" x="9839325" y="4691063"/>
          <p14:tracePt t="7074" x="9685338" y="4630738"/>
          <p14:tracePt t="7082" x="9515475" y="4529138"/>
          <p14:tracePt t="7090" x="9048750" y="4325938"/>
          <p14:tracePt t="7098" x="8861425" y="4240213"/>
          <p14:tracePt t="7106" x="8674100" y="4164013"/>
          <p14:tracePt t="7115" x="8496300" y="4095750"/>
          <p14:tracePt t="7122" x="8334375" y="4027488"/>
          <p14:tracePt t="7132" x="8181975" y="3968750"/>
          <p14:tracePt t="7138" x="8045450" y="3917950"/>
          <p14:tracePt t="7148" x="7900988" y="3867150"/>
          <p14:tracePt t="7154" x="7773988" y="3824288"/>
          <p14:tracePt t="7165" x="7621588" y="3773488"/>
          <p14:tracePt t="7170" x="7477125" y="3738563"/>
          <p14:tracePt t="7178" x="7340600" y="3697288"/>
          <p14:tracePt t="7187" x="7196138" y="3662363"/>
          <p14:tracePt t="7194" x="7059613" y="3636963"/>
          <p14:tracePt t="7202" x="6711950" y="3560763"/>
          <p14:tracePt t="7210" x="6584950" y="3527425"/>
          <p14:tracePt t="7218" x="6440488" y="3502025"/>
          <p14:tracePt t="7227" x="6311900" y="3467100"/>
          <p14:tracePt t="7234" x="6167438" y="3441700"/>
          <p14:tracePt t="7242" x="6040438" y="3408363"/>
          <p14:tracePt t="7250" x="5905500" y="3382963"/>
          <p14:tracePt t="7258" x="5794375" y="3355975"/>
          <p14:tracePt t="7266" x="5675313" y="3348038"/>
          <p14:tracePt t="7274" x="5591175" y="3330575"/>
          <p14:tracePt t="7282" x="5505450" y="3314700"/>
          <p14:tracePt t="7290" x="5421313" y="3305175"/>
          <p14:tracePt t="7298" x="5343525" y="3297238"/>
          <p14:tracePt t="7306" x="5259388" y="3271838"/>
          <p14:tracePt t="7315" x="5165725" y="3263900"/>
          <p14:tracePt t="7322" x="4876800" y="3203575"/>
          <p14:tracePt t="7331" x="4749800" y="3178175"/>
          <p14:tracePt t="7339" x="4605338" y="3144838"/>
          <p14:tracePt t="7348" x="4476750" y="3119438"/>
          <p14:tracePt t="7355" x="4332288" y="3094038"/>
          <p14:tracePt t="7365" x="4222750" y="3084513"/>
          <p14:tracePt t="7371" x="4095750" y="3067050"/>
          <p14:tracePt t="7378" x="3992563" y="3059113"/>
          <p14:tracePt t="7386" x="3890963" y="3051175"/>
          <p14:tracePt t="7394" x="3806825" y="3041650"/>
          <p14:tracePt t="7402" x="3721100" y="3016250"/>
          <p14:tracePt t="7410" x="3644900" y="2990850"/>
          <p14:tracePt t="7418" x="3568700" y="2974975"/>
          <p14:tracePt t="7426" x="3500438" y="2949575"/>
          <p14:tracePt t="7434" x="3406775" y="2932113"/>
          <p14:tracePt t="7443" x="3135313" y="2855913"/>
          <p14:tracePt t="7459" x="3049588" y="2830513"/>
          <p14:tracePt t="7466" x="2795588" y="2762250"/>
          <p14:tracePt t="7474" x="2693988" y="2727325"/>
          <p14:tracePt t="7483" x="2616200" y="2701925"/>
          <p14:tracePt t="7491" x="2549525" y="2686050"/>
          <p14:tracePt t="7499" x="2471738" y="2651125"/>
          <p14:tracePt t="7506" x="2420938" y="2633663"/>
          <p14:tracePt t="7515" x="2362200" y="2608263"/>
          <p14:tracePt t="7522" x="2327275" y="2592388"/>
          <p14:tracePt t="7531" x="2276475" y="2574925"/>
          <p14:tracePt t="7538" x="2251075" y="2557463"/>
          <p14:tracePt t="7548" x="2217738" y="2532063"/>
          <p14:tracePt t="7554" x="2200275" y="2516188"/>
          <p14:tracePt t="7565" x="2200275" y="2506663"/>
          <p14:tracePt t="7570" x="2182813" y="2489200"/>
          <p14:tracePt t="7578" x="2174875" y="2473325"/>
          <p14:tracePt t="7586" x="2166938" y="2463800"/>
          <p14:tracePt t="7594" x="2157413" y="2438400"/>
          <p14:tracePt t="7603" x="2157413" y="2422525"/>
          <p14:tracePt t="7610" x="2157413" y="2413000"/>
          <p14:tracePt t="7626" x="2157413" y="2405063"/>
          <p14:tracePt t="7643" x="2166938" y="2397125"/>
          <p14:tracePt t="7650" x="2192338" y="2387600"/>
          <p14:tracePt t="7658" x="2235200" y="2379663"/>
          <p14:tracePt t="7666" x="2344738" y="2362200"/>
          <p14:tracePt t="7674" x="2387600" y="2344738"/>
          <p14:tracePt t="7682" x="2413000" y="2336800"/>
          <p14:tracePt t="7690" x="2438400" y="2328863"/>
          <p14:tracePt t="7698" x="2455863" y="2328863"/>
          <p14:tracePt t="7706" x="2463800" y="2319338"/>
          <p14:tracePt t="7715" x="2489200" y="2319338"/>
          <p14:tracePt t="7722" x="2506663" y="2311400"/>
          <p14:tracePt t="7731" x="2524125" y="2311400"/>
          <p14:tracePt t="7739" x="2549525" y="2311400"/>
          <p14:tracePt t="7748" x="2574925" y="2303463"/>
          <p14:tracePt t="7754" x="2600325" y="2303463"/>
          <p14:tracePt t="7766" x="2641600" y="2303463"/>
          <p14:tracePt t="7770" x="2684463" y="2303463"/>
          <p14:tracePt t="7778" x="2752725" y="2293938"/>
          <p14:tracePt t="7786" x="2947988" y="2278063"/>
          <p14:tracePt t="7794" x="3024188" y="2278063"/>
          <p14:tracePt t="7802" x="3084513" y="2278063"/>
          <p14:tracePt t="7810" x="3127375" y="2278063"/>
          <p14:tracePt t="7818" x="3160713" y="2278063"/>
          <p14:tracePt t="7826" x="3186113" y="2278063"/>
          <p14:tracePt t="7834" x="3203575" y="2278063"/>
          <p14:tracePt t="7850" x="3211513" y="2278063"/>
          <p14:tracePt t="7866" x="3219450" y="2278063"/>
          <p14:tracePt t="7874" x="3236913" y="2278063"/>
          <p14:tracePt t="7882" x="3254375" y="2278063"/>
          <p14:tracePt t="7890" x="3287713" y="2286000"/>
          <p14:tracePt t="7899" x="3322638" y="2286000"/>
          <p14:tracePt t="7906" x="3355975" y="2293938"/>
          <p14:tracePt t="7915" x="3389313" y="2303463"/>
          <p14:tracePt t="7922" x="3406775" y="2311400"/>
          <p14:tracePt t="7931" x="3441700" y="2319338"/>
          <p14:tracePt t="7938" x="3449638" y="2328863"/>
          <p14:tracePt t="7949" x="3467100" y="2328863"/>
          <p14:tracePt t="7954" x="3492500" y="2336800"/>
          <p14:tracePt t="7965" x="3525838" y="2354263"/>
          <p14:tracePt t="7970" x="3576638" y="2379663"/>
          <p14:tracePt t="7978" x="3636963" y="2397125"/>
          <p14:tracePt t="7986" x="3695700" y="2430463"/>
          <p14:tracePt t="7994" x="3771900" y="2447925"/>
          <p14:tracePt t="8002" x="3832225" y="2473325"/>
          <p14:tracePt t="8010" x="3890963" y="2481263"/>
          <p14:tracePt t="8018" x="3941763" y="2489200"/>
          <p14:tracePt t="8026" x="3984625" y="2506663"/>
          <p14:tracePt t="8034" x="4002088" y="2506663"/>
          <p14:tracePt t="8042" x="4035425" y="2516188"/>
          <p14:tracePt t="8058" x="4044950" y="2524125"/>
          <p14:tracePt t="8066" x="4070350" y="2541588"/>
          <p14:tracePt t="8075" x="4086225" y="2549525"/>
          <p14:tracePt t="8082" x="4103688" y="2557463"/>
          <p14:tracePt t="8090" x="4111625" y="2557463"/>
          <p14:tracePt t="8098" x="4129088" y="2574925"/>
          <p14:tracePt t="8106" x="4154488" y="2582863"/>
          <p14:tracePt t="8114" x="4171950" y="2592388"/>
          <p14:tracePt t="8123" x="4187825" y="2608263"/>
          <p14:tracePt t="8131" x="4197350" y="2617788"/>
          <p14:tracePt t="8138" x="4214813" y="2617788"/>
          <p14:tracePt t="8147" x="4214813" y="2625725"/>
          <p14:tracePt t="8155" x="4230688" y="2633663"/>
          <p14:tracePt t="8165" x="4240213" y="2643188"/>
          <p14:tracePt t="8170" x="4256088" y="2643188"/>
          <p14:tracePt t="8179" x="4316413" y="2693988"/>
          <p14:tracePt t="8186" x="4349750" y="2711450"/>
          <p14:tracePt t="8194" x="4375150" y="2727325"/>
          <p14:tracePt t="8202" x="4392613" y="2744788"/>
          <p14:tracePt t="8210" x="4400550" y="2752725"/>
          <p14:tracePt t="8218" x="4410075" y="2752725"/>
          <p14:tracePt t="8234" x="4410075" y="2762250"/>
          <p14:tracePt t="8298" x="4410075" y="2778125"/>
          <p14:tracePt t="8306" x="4384675" y="2787650"/>
          <p14:tracePt t="8314" x="4367213" y="2795588"/>
          <p14:tracePt t="8322" x="4341813" y="2813050"/>
          <p14:tracePt t="8332" x="4306888" y="2820988"/>
          <p14:tracePt t="8338" x="4222750" y="2863850"/>
          <p14:tracePt t="8347" x="4187825" y="2889250"/>
          <p14:tracePt t="8354" x="4154488" y="2897188"/>
          <p14:tracePt t="8365" x="4121150" y="2897188"/>
          <p14:tracePt t="8370" x="4095750" y="2906713"/>
          <p14:tracePt t="8378" x="4070350" y="2914650"/>
          <p14:tracePt t="8386" x="4052888" y="2922588"/>
          <p14:tracePt t="8394" x="4027488" y="2922588"/>
          <p14:tracePt t="8402" x="3992563" y="2932113"/>
          <p14:tracePt t="8410" x="3967163" y="2932113"/>
          <p14:tracePt t="8418" x="3941763" y="2932113"/>
          <p14:tracePt t="8426" x="3916363" y="2932113"/>
          <p14:tracePt t="8434" x="3883025" y="2932113"/>
          <p14:tracePt t="8442" x="3857625" y="2932113"/>
          <p14:tracePt t="8450" x="3822700" y="2932113"/>
          <p14:tracePt t="8458" x="3756025" y="2932113"/>
          <p14:tracePt t="8466" x="3738563" y="2932113"/>
          <p14:tracePt t="8474" x="3721100" y="2932113"/>
          <p14:tracePt t="8482" x="3713163" y="2932113"/>
          <p14:tracePt t="8491" x="3703638" y="2932113"/>
          <p14:tracePt t="8498" x="3687763" y="2932113"/>
          <p14:tracePt t="8506" x="3652838" y="2932113"/>
          <p14:tracePt t="8515" x="3627438" y="2932113"/>
          <p14:tracePt t="8522" x="3576638" y="2914650"/>
          <p14:tracePt t="8531" x="3517900" y="2897188"/>
          <p14:tracePt t="8538" x="3449638" y="2871788"/>
          <p14:tracePt t="8548" x="3381375" y="2855913"/>
          <p14:tracePt t="8554" x="3211513" y="2805113"/>
          <p14:tracePt t="8564" x="3160713" y="2778125"/>
          <p14:tracePt t="8570" x="3127375" y="2770188"/>
          <p14:tracePt t="8578" x="3117850" y="2762250"/>
          <p14:tracePt t="8586" x="3092450" y="2744788"/>
          <p14:tracePt t="8594" x="3074988" y="2727325"/>
          <p14:tracePt t="8602" x="3067050" y="2711450"/>
          <p14:tracePt t="8610" x="3049588" y="2686050"/>
          <p14:tracePt t="8618" x="3033713" y="2651125"/>
          <p14:tracePt t="8626" x="3024188" y="2633663"/>
          <p14:tracePt t="8635" x="3016250" y="2617788"/>
          <p14:tracePt t="8642" x="3016250" y="2600325"/>
          <p14:tracePt t="8658" x="3016250" y="2592388"/>
          <p14:tracePt t="8666" x="3016250" y="2574925"/>
          <p14:tracePt t="8674" x="3109913" y="2516188"/>
          <p14:tracePt t="8690" x="3168650" y="2481263"/>
          <p14:tracePt t="8698" x="3363913" y="2405063"/>
          <p14:tracePt t="8707" x="3432175" y="2371725"/>
          <p14:tracePt t="8714" x="3492500" y="2336800"/>
          <p14:tracePt t="8722" x="3551238" y="2319338"/>
          <p14:tracePt t="8731" x="3602038" y="2303463"/>
          <p14:tracePt t="8738" x="3662363" y="2278063"/>
          <p14:tracePt t="8748" x="3713163" y="2268538"/>
          <p14:tracePt t="8754" x="3771900" y="2260600"/>
          <p14:tracePt t="8765" x="3832225" y="2252663"/>
          <p14:tracePt t="8770" x="3900488" y="2252663"/>
          <p14:tracePt t="8778" x="3984625" y="2252663"/>
          <p14:tracePt t="8786" x="4070350" y="2243138"/>
          <p14:tracePt t="8795" x="4154488" y="2243138"/>
          <p14:tracePt t="8802" x="4214813" y="2243138"/>
          <p14:tracePt t="8810" x="4324350" y="2243138"/>
          <p14:tracePt t="8818" x="4359275" y="2243138"/>
          <p14:tracePt t="8826" x="4384675" y="2243138"/>
          <p14:tracePt t="8834" x="4392613" y="2243138"/>
          <p14:tracePt t="8842" x="4410075" y="2260600"/>
          <p14:tracePt t="8851" x="4425950" y="2278063"/>
          <p14:tracePt t="8858" x="4451350" y="2303463"/>
          <p14:tracePt t="8866" x="4545013" y="2371725"/>
          <p14:tracePt t="8875" x="4579938" y="2405063"/>
          <p14:tracePt t="8882" x="4630738" y="2447925"/>
          <p14:tracePt t="8890" x="4673600" y="2473325"/>
          <p14:tracePt t="8898" x="4724400" y="2516188"/>
          <p14:tracePt t="8906" x="4740275" y="2532063"/>
          <p14:tracePt t="8915" x="4757738" y="2541588"/>
          <p14:tracePt t="8922" x="4765675" y="2557463"/>
          <p14:tracePt t="8931" x="4775200" y="2566988"/>
          <p14:tracePt t="8938" x="4783138" y="2582863"/>
          <p14:tracePt t="8948" x="4791075" y="2608263"/>
          <p14:tracePt t="8954" x="4791075" y="2633663"/>
          <p14:tracePt t="8965" x="4808538" y="2676525"/>
          <p14:tracePt t="8970" x="4808538" y="2686050"/>
          <p14:tracePt t="8979" x="4808538" y="2693988"/>
          <p14:tracePt t="9418" x="4800600" y="2693988"/>
          <p14:tracePt t="9426" x="4783138" y="2693988"/>
          <p14:tracePt t="9491" x="4775200" y="2693988"/>
          <p14:tracePt t="9498" x="4765675" y="2693988"/>
          <p14:tracePt t="9514" x="4765675" y="2701925"/>
          <p14:tracePt t="9547" x="4757738" y="2701925"/>
          <p14:tracePt t="9570" x="4749800" y="2701925"/>
          <p14:tracePt t="9722" x="4740275" y="2701925"/>
          <p14:tracePt t="9730" x="4732338" y="2711450"/>
          <p14:tracePt t="9738" x="4724400" y="2711450"/>
          <p14:tracePt t="9746" x="4714875" y="2711450"/>
          <p14:tracePt t="9754" x="4714875" y="2719388"/>
          <p14:tracePt t="9764" x="4706938" y="2719388"/>
          <p14:tracePt t="9843" x="4699000" y="2719388"/>
          <p14:tracePt t="9858" x="4689475" y="2719388"/>
          <p14:tracePt t="9866" x="4681538" y="2719388"/>
          <p14:tracePt t="9874" x="4673600" y="2719388"/>
          <p14:tracePt t="9890" x="4656138" y="2727325"/>
          <p14:tracePt t="9898" x="4646613" y="2727325"/>
          <p14:tracePt t="9906" x="4630738" y="2727325"/>
          <p14:tracePt t="9915" x="4595813" y="2736850"/>
          <p14:tracePt t="9922" x="4579938" y="2744788"/>
          <p14:tracePt t="9931" x="4529138" y="2752725"/>
          <p14:tracePt t="9938" x="4503738" y="2762250"/>
          <p14:tracePt t="9948" x="4468813" y="2762250"/>
          <p14:tracePt t="9954" x="4425950" y="2770188"/>
          <p14:tracePt t="9964" x="4324350" y="2778125"/>
          <p14:tracePt t="9979" x="4298950" y="2778125"/>
          <p14:tracePt t="9986" x="4265613" y="2778125"/>
          <p14:tracePt t="9994" x="4256088" y="2778125"/>
          <p14:tracePt t="10003" x="4240213" y="2778125"/>
          <p14:tracePt t="10010" x="4230688" y="2778125"/>
          <p14:tracePt t="10018" x="4222750" y="2778125"/>
          <p14:tracePt t="10026" x="4205288" y="2778125"/>
          <p14:tracePt t="10034" x="4197350" y="2787650"/>
          <p14:tracePt t="10042" x="4179888" y="2787650"/>
          <p14:tracePt t="10051" x="4162425" y="2787650"/>
          <p14:tracePt t="10058" x="4154488" y="2795588"/>
          <p14:tracePt t="10067" x="4129088" y="2795588"/>
          <p14:tracePt t="10074" x="4111625" y="2795588"/>
          <p14:tracePt t="10082" x="4095750" y="2795588"/>
          <p14:tracePt t="10090" x="4070350" y="2795588"/>
          <p14:tracePt t="10098" x="3984625" y="2795588"/>
          <p14:tracePt t="10106" x="3951288" y="2795588"/>
          <p14:tracePt t="10114" x="3916363" y="2795588"/>
          <p14:tracePt t="10122" x="3883025" y="2787650"/>
          <p14:tracePt t="10131" x="3865563" y="2787650"/>
          <p14:tracePt t="10138" x="3848100" y="2787650"/>
          <p14:tracePt t="10147" x="3832225" y="2778125"/>
          <p14:tracePt t="10179" x="3822700" y="2778125"/>
          <p14:tracePt t="10186" x="3814763" y="2770188"/>
          <p14:tracePt t="10194" x="3806825" y="2770188"/>
          <p14:tracePt t="10202" x="3789363" y="2762250"/>
          <p14:tracePt t="10210" x="3763963" y="2752725"/>
          <p14:tracePt t="10218" x="3703638" y="2752725"/>
          <p14:tracePt t="10226" x="3678238" y="2752725"/>
          <p14:tracePt t="10234" x="3662363" y="2752725"/>
          <p14:tracePt t="10251" x="3652838" y="2752725"/>
          <p14:tracePt t="10274" x="3644900" y="2752725"/>
          <p14:tracePt t="10282" x="3636963" y="2752725"/>
          <p14:tracePt t="10290" x="3619500" y="2752725"/>
          <p14:tracePt t="10298" x="3594100" y="2752725"/>
          <p14:tracePt t="10306" x="3576638" y="2762250"/>
          <p14:tracePt t="10315" x="3551238" y="2770188"/>
          <p14:tracePt t="10322" x="3533775" y="2787650"/>
          <p14:tracePt t="10331" x="3517900" y="2795588"/>
          <p14:tracePt t="10338" x="3508375" y="2805113"/>
          <p14:tracePt t="10347" x="3500438" y="2805113"/>
          <p14:tracePt t="10365" x="3492500" y="2805113"/>
          <p14:tracePt t="10370" x="3482975" y="2805113"/>
          <p14:tracePt t="10379" x="3457575" y="2805113"/>
          <p14:tracePt t="10386" x="3432175" y="2813050"/>
          <p14:tracePt t="10394" x="3389313" y="2820988"/>
          <p14:tracePt t="10402" x="3330575" y="2820988"/>
          <p14:tracePt t="10410" x="3279775" y="2820988"/>
          <p14:tracePt t="10418" x="3219450" y="2820988"/>
          <p14:tracePt t="10426" x="3160713" y="2820988"/>
          <p14:tracePt t="10434" x="3084513" y="2820988"/>
          <p14:tracePt t="10442" x="2998788" y="2805113"/>
          <p14:tracePt t="10450" x="2914650" y="2787650"/>
          <p14:tracePt t="10458" x="2709863" y="2762250"/>
          <p14:tracePt t="10466" x="2641600" y="2752725"/>
          <p14:tracePt t="10474" x="2608263" y="2744788"/>
          <p14:tracePt t="10482" x="2574925" y="2744788"/>
          <p14:tracePt t="10490" x="2549525" y="2744788"/>
          <p14:tracePt t="10498" x="2514600" y="2736850"/>
          <p14:tracePt t="10506" x="2506663" y="2736850"/>
          <p14:tracePt t="10514" x="2481263" y="2727325"/>
          <p14:tracePt t="10522" x="2471738" y="2727325"/>
          <p14:tracePt t="10531" x="2455863" y="2727325"/>
          <p14:tracePt t="10538" x="2446338" y="2719388"/>
          <p14:tracePt t="10554" x="2438400" y="2719388"/>
          <p14:tracePt t="10564" x="2430463" y="2719388"/>
          <p14:tracePt t="10570" x="2420938" y="2719388"/>
          <p14:tracePt t="10579" x="2413000" y="2719388"/>
          <p14:tracePt t="10586" x="2405063" y="2719388"/>
          <p14:tracePt t="10594" x="2395538" y="2719388"/>
          <p14:tracePt t="10626" x="2387600" y="2719388"/>
          <p14:tracePt t="10634" x="2370138" y="2727325"/>
          <p14:tracePt t="10642" x="2362200" y="2744788"/>
          <p14:tracePt t="10650" x="2336800" y="2778125"/>
          <p14:tracePt t="10658" x="2301875" y="2813050"/>
          <p14:tracePt t="10666" x="2260600" y="2863850"/>
          <p14:tracePt t="10674" x="2235200" y="2897188"/>
          <p14:tracePt t="10682" x="2208213" y="2940050"/>
          <p14:tracePt t="10690" x="2182813" y="2965450"/>
          <p14:tracePt t="10698" x="2157413" y="2990850"/>
          <p14:tracePt t="10722" x="2149475" y="2990850"/>
          <p14:tracePt t="10731" x="2141538" y="3000375"/>
          <p14:tracePt t="10739" x="2124075" y="3008313"/>
          <p14:tracePt t="10748" x="2106613" y="3016250"/>
          <p14:tracePt t="10754" x="2090738" y="3025775"/>
          <p14:tracePt t="10764" x="2073275" y="3033713"/>
          <p14:tracePt t="10770" x="2047875" y="3033713"/>
          <p14:tracePt t="10778" x="2030413" y="3033713"/>
          <p14:tracePt t="10786" x="2012950" y="3041650"/>
          <p14:tracePt t="10794" x="2005013" y="3041650"/>
          <p14:tracePt t="10802" x="1997075" y="3041650"/>
          <p14:tracePt t="10810" x="1979613" y="3041650"/>
          <p14:tracePt t="10818" x="1971675" y="3041650"/>
          <p14:tracePt t="10826" x="1962150" y="3041650"/>
          <p14:tracePt t="10875" x="1954213" y="3041650"/>
          <p14:tracePt t="10882" x="1946275" y="3041650"/>
          <p14:tracePt t="10890" x="1928813" y="3041650"/>
          <p14:tracePt t="10898" x="1911350" y="3041650"/>
          <p14:tracePt t="10914" x="1893888" y="3041650"/>
          <p14:tracePt t="10922" x="1885950" y="3041650"/>
          <p14:tracePt t="10938" x="1878013" y="3033713"/>
          <p14:tracePt t="10949" x="1852613" y="3025775"/>
          <p14:tracePt t="10964" x="1843088" y="3016250"/>
          <p14:tracePt t="10970" x="1817688" y="3008313"/>
          <p14:tracePt t="10979" x="1809750" y="3008313"/>
          <p14:tracePt t="11035" x="1817688" y="3008313"/>
          <p14:tracePt t="11042" x="1868488" y="3008313"/>
          <p14:tracePt t="11050" x="1903413" y="3008313"/>
          <p14:tracePt t="11058" x="1936750" y="3008313"/>
          <p14:tracePt t="11066" x="1962150" y="3008313"/>
          <p14:tracePt t="11074" x="2022475" y="3008313"/>
          <p14:tracePt t="11082" x="2030413" y="3008313"/>
          <p14:tracePt t="11090" x="2038350" y="3008313"/>
          <p14:tracePt t="11115" x="2047875" y="3008313"/>
          <p14:tracePt t="11147" x="2055813" y="3008313"/>
          <p14:tracePt t="11163" x="2065338" y="3008313"/>
          <p14:tracePt t="11170" x="2073275" y="3008313"/>
          <p14:tracePt t="11179" x="2098675" y="3016250"/>
          <p14:tracePt t="11186" x="2124075" y="3025775"/>
          <p14:tracePt t="11194" x="2192338" y="3067050"/>
          <p14:tracePt t="11202" x="2225675" y="3084513"/>
          <p14:tracePt t="11210" x="2251075" y="3101975"/>
          <p14:tracePt t="11218" x="2293938" y="3109913"/>
          <p14:tracePt t="11226" x="2352675" y="3135313"/>
          <p14:tracePt t="11234" x="2405063" y="3160713"/>
          <p14:tracePt t="11242" x="2616200" y="3211513"/>
          <p14:tracePt t="11250" x="2719388" y="3246438"/>
          <p14:tracePt t="11258" x="2846388" y="3297238"/>
          <p14:tracePt t="11267" x="2990850" y="3330575"/>
          <p14:tracePt t="11274" x="3117850" y="3365500"/>
          <p14:tracePt t="11282" x="3262313" y="3398838"/>
          <p14:tracePt t="11290" x="3389313" y="3441700"/>
          <p14:tracePt t="11298" x="3508375" y="3459163"/>
          <p14:tracePt t="11306" x="3619500" y="3484563"/>
          <p14:tracePt t="11314" x="3713163" y="3509963"/>
          <p14:tracePt t="11322" x="3771900" y="3517900"/>
          <p14:tracePt t="11331" x="3806825" y="3527425"/>
          <p14:tracePt t="11338" x="3832225" y="3527425"/>
          <p14:tracePt t="11348" x="3857625" y="3527425"/>
          <p14:tracePt t="11354" x="3890963" y="3527425"/>
          <p14:tracePt t="11364" x="3916363" y="3527425"/>
          <p14:tracePt t="11370" x="3976688" y="3517900"/>
          <p14:tracePt t="11378" x="4035425" y="3492500"/>
          <p14:tracePt t="11386" x="4111625" y="3475038"/>
          <p14:tracePt t="11394" x="4187825" y="3441700"/>
          <p14:tracePt t="11402" x="4265613" y="3416300"/>
          <p14:tracePt t="11410" x="4324350" y="3398838"/>
          <p14:tracePt t="11418" x="4375150" y="3382963"/>
          <p14:tracePt t="11426" x="4410075" y="3365500"/>
          <p14:tracePt t="11434" x="4425950" y="3365500"/>
          <p14:tracePt t="11442" x="4443413" y="3355975"/>
          <p14:tracePt t="11451" x="4468813" y="3355975"/>
          <p14:tracePt t="11458" x="4562475" y="3355975"/>
          <p14:tracePt t="11466" x="4613275" y="3355975"/>
          <p14:tracePt t="11474" x="4664075" y="3355975"/>
          <p14:tracePt t="11482" x="4724400" y="3355975"/>
          <p14:tracePt t="11490" x="4783138" y="3348038"/>
          <p14:tracePt t="11499" x="4843463" y="3330575"/>
          <p14:tracePt t="11506" x="4902200" y="3314700"/>
          <p14:tracePt t="11514" x="4953000" y="3305175"/>
          <p14:tracePt t="11522" x="5013325" y="3297238"/>
          <p14:tracePt t="11531" x="5054600" y="3271838"/>
          <p14:tracePt t="11538" x="5114925" y="3271838"/>
          <p14:tracePt t="11547" x="5165725" y="3263900"/>
          <p14:tracePt t="11554" x="5208588" y="3254375"/>
          <p14:tracePt t="11564" x="5233988" y="3246438"/>
          <p14:tracePt t="11570" x="5259388" y="3246438"/>
          <p14:tracePt t="11626" x="5259388" y="3238500"/>
          <p14:tracePt t="11634" x="5216525" y="3186113"/>
          <p14:tracePt t="11642" x="5148263" y="3152775"/>
          <p14:tracePt t="11650" x="5046663" y="3109913"/>
          <p14:tracePt t="11658" x="4927600" y="3059113"/>
          <p14:tracePt t="11666" x="4775200" y="3000375"/>
          <p14:tracePt t="11674" x="4570413" y="2922588"/>
          <p14:tracePt t="11682" x="4349750" y="2830513"/>
          <p14:tracePt t="11690" x="4137025" y="2736850"/>
          <p14:tracePt t="11698" x="3900488" y="2643188"/>
          <p14:tracePt t="11706" x="3713163" y="2574925"/>
          <p14:tracePt t="11714" x="3525838" y="2489200"/>
          <p14:tracePt t="11722" x="3373438" y="2422525"/>
          <p14:tracePt t="11730" x="3254375" y="2371725"/>
          <p14:tracePt t="11738" x="3008313" y="2235200"/>
          <p14:tracePt t="11754" x="2930525" y="2192338"/>
          <p14:tracePt t="11764" x="2701925" y="2014538"/>
          <p14:tracePt t="11770" x="2600325" y="1928813"/>
          <p14:tracePt t="11779" x="2481263" y="1860550"/>
          <p14:tracePt t="11786" x="2362200" y="1776413"/>
          <p14:tracePt t="11794" x="2243138" y="1690688"/>
          <p14:tracePt t="11802" x="2124075" y="1622425"/>
          <p14:tracePt t="11810" x="2005013" y="1546225"/>
          <p14:tracePt t="11818" x="1885950" y="1487488"/>
          <p14:tracePt t="11826" x="1792288" y="1427163"/>
          <p14:tracePt t="11834" x="1708150" y="1376363"/>
          <p14:tracePt t="11842" x="1622425" y="1317625"/>
          <p14:tracePt t="11851" x="1546225" y="1274763"/>
          <p14:tracePt t="11858" x="1512888" y="1249363"/>
          <p14:tracePt t="11866" x="1452563" y="1206500"/>
          <p14:tracePt t="11874" x="1435100" y="1181100"/>
          <p14:tracePt t="11882" x="1409700" y="1147763"/>
          <p14:tracePt t="11890" x="1368425" y="1096963"/>
          <p14:tracePt t="11898" x="1308100" y="1028700"/>
          <p14:tracePt t="11906" x="1249363" y="960438"/>
          <p14:tracePt t="11914" x="1181100" y="884238"/>
          <p14:tracePt t="11922" x="1112838" y="833438"/>
          <p14:tracePt t="11931" x="1062038" y="790575"/>
          <p14:tracePt t="11938" x="1011238" y="739775"/>
          <p14:tracePt t="11947" x="960438" y="696913"/>
          <p14:tracePt t="11954" x="917575" y="654050"/>
          <p14:tracePt t="11964" x="866775" y="620713"/>
          <p14:tracePt t="11970" x="747713" y="501650"/>
          <p14:tracePt t="11978" x="688975" y="450850"/>
          <p14:tracePt t="11986" x="628650" y="407988"/>
          <p14:tracePt t="11994" x="560388" y="365125"/>
          <p14:tracePt t="12002" x="484188" y="331788"/>
          <p14:tracePt t="12010" x="407988" y="288925"/>
          <p14:tracePt t="12018" x="331788" y="246063"/>
          <p14:tracePt t="12026" x="255588" y="203200"/>
          <p14:tracePt t="12034" x="177800" y="144463"/>
          <p14:tracePt t="12042" x="101600" y="101600"/>
          <p14:tracePt t="12051" x="25400" y="50800"/>
          <p14:tracePt t="13146" x="230188" y="1249363"/>
          <p14:tracePt t="13154" x="288925" y="1368425"/>
          <p14:tracePt t="13162" x="347663" y="1487488"/>
          <p14:tracePt t="13170" x="400050" y="1606550"/>
          <p14:tracePt t="13178" x="458788" y="1716088"/>
          <p14:tracePt t="13185" x="501650" y="1827213"/>
          <p14:tracePt t="13193" x="560388" y="1928813"/>
          <p14:tracePt t="13202" x="595313" y="2030413"/>
          <p14:tracePt t="13210" x="636588" y="2108200"/>
          <p14:tracePt t="13218" x="671513" y="2184400"/>
          <p14:tracePt t="13227" x="688975" y="2235200"/>
          <p14:tracePt t="13234" x="714375" y="2278063"/>
          <p14:tracePt t="13243" x="714375" y="2293938"/>
          <p14:tracePt t="13250" x="714375" y="2319338"/>
          <p14:tracePt t="13260" x="714375" y="2336800"/>
          <p14:tracePt t="13266" x="714375" y="2362200"/>
          <p14:tracePt t="13274" x="714375" y="2387600"/>
          <p14:tracePt t="13282" x="714375" y="2405063"/>
          <p14:tracePt t="13290" x="714375" y="2422525"/>
          <p14:tracePt t="13298" x="722313" y="2447925"/>
          <p14:tracePt t="13306" x="722313" y="2463800"/>
          <p14:tracePt t="13314" x="730250" y="2498725"/>
          <p14:tracePt t="13322" x="730250" y="2532063"/>
          <p14:tracePt t="13330" x="739775" y="2582863"/>
          <p14:tracePt t="13337" x="755650" y="2643188"/>
          <p14:tracePt t="13346" x="815975" y="2820988"/>
          <p14:tracePt t="13354" x="841375" y="2881313"/>
          <p14:tracePt t="13362" x="874713" y="2965450"/>
          <p14:tracePt t="13369" x="900113" y="3041650"/>
          <p14:tracePt t="13377" x="950913" y="3144838"/>
          <p14:tracePt t="13385" x="1069975" y="3424238"/>
          <p14:tracePt t="13393" x="1120775" y="3543300"/>
          <p14:tracePt t="13401" x="1163638" y="3662363"/>
          <p14:tracePt t="13410" x="1206500" y="3773488"/>
          <p14:tracePt t="13418" x="1239838" y="3908425"/>
          <p14:tracePt t="13426" x="1274763" y="4019550"/>
          <p14:tracePt t="13434" x="1308100" y="4138613"/>
          <p14:tracePt t="13443" x="1333500" y="4257675"/>
          <p14:tracePt t="13450" x="1350963" y="4368800"/>
          <p14:tracePt t="13460" x="1368425" y="4452938"/>
          <p14:tracePt t="13466" x="1368425" y="4538663"/>
          <p14:tracePt t="13474" x="1368425" y="4597400"/>
          <p14:tracePt t="13482" x="1368425" y="4657725"/>
          <p14:tracePt t="13490" x="1368425" y="4699000"/>
          <p14:tracePt t="13498" x="1358900" y="4733925"/>
          <p14:tracePt t="13506" x="1333500" y="4784725"/>
          <p14:tracePt t="13514" x="1325563" y="4827588"/>
          <p14:tracePt t="13522" x="1308100" y="4843463"/>
          <p14:tracePt t="13529" x="1300163" y="4868863"/>
          <p14:tracePt t="13538" x="1282700" y="4894263"/>
          <p14:tracePt t="13546" x="1257300" y="4919663"/>
          <p14:tracePt t="13554" x="1231900" y="4954588"/>
          <p14:tracePt t="13562" x="1206500" y="4972050"/>
          <p14:tracePt t="13570" x="1181100" y="4997450"/>
          <p14:tracePt t="13577" x="1130300" y="5022850"/>
          <p14:tracePt t="13586" x="1095375" y="5048250"/>
          <p14:tracePt t="13593" x="1054100" y="5081588"/>
          <p14:tracePt t="13602" x="1028700" y="5106988"/>
          <p14:tracePt t="13609" x="976313" y="5167313"/>
          <p14:tracePt t="13618" x="960438" y="5183188"/>
          <p14:tracePt t="13626" x="950913" y="5200650"/>
          <p14:tracePt t="13634" x="942975" y="5208588"/>
          <p14:tracePt t="13643" x="925513" y="5218113"/>
          <p14:tracePt t="13649" x="917575" y="5218113"/>
          <p14:tracePt t="13660" x="917575" y="5226050"/>
          <p14:tracePt t="13666" x="900113" y="5226050"/>
          <p14:tracePt t="13673" x="874713" y="5226050"/>
          <p14:tracePt t="13681" x="858838" y="5226050"/>
          <p14:tracePt t="13690" x="815975" y="5226050"/>
          <p14:tracePt t="13698" x="765175" y="5218113"/>
          <p14:tracePt t="13706" x="722313" y="5208588"/>
          <p14:tracePt t="13714" x="688975" y="5200650"/>
          <p14:tracePt t="13721" x="654050" y="5183188"/>
          <p14:tracePt t="13730" x="585788" y="5141913"/>
          <p14:tracePt t="13738" x="569913" y="5124450"/>
          <p14:tracePt t="13746" x="560388" y="5106988"/>
          <p14:tracePt t="13754" x="552450" y="5081588"/>
          <p14:tracePt t="13762" x="544513" y="5073650"/>
          <p14:tracePt t="13770" x="534988" y="5056188"/>
          <p14:tracePt t="13777" x="534988" y="5038725"/>
          <p14:tracePt t="13786" x="527050" y="5030788"/>
          <p14:tracePt t="13794" x="509588" y="5005388"/>
          <p14:tracePt t="13802" x="492125" y="4979988"/>
          <p14:tracePt t="13810" x="484188" y="4954588"/>
          <p14:tracePt t="13818" x="450850" y="4919663"/>
          <p14:tracePt t="13826" x="433388" y="4894263"/>
          <p14:tracePt t="13834" x="415925" y="4868863"/>
          <p14:tracePt t="13843" x="390525" y="4835525"/>
          <p14:tracePt t="13860" x="390525" y="4827588"/>
          <p14:tracePt t="13866" x="382588" y="4792663"/>
          <p14:tracePt t="13874" x="382588" y="4784725"/>
          <p14:tracePt t="13882" x="373063" y="4775200"/>
          <p14:tracePt t="13898" x="373063" y="4767263"/>
          <p14:tracePt t="13938" x="373063" y="4759325"/>
          <p14:tracePt t="13946" x="373063" y="4749800"/>
          <p14:tracePt t="13954" x="373063" y="4733925"/>
          <p14:tracePt t="13962" x="373063" y="4699000"/>
          <p14:tracePt t="13978" x="373063" y="4691063"/>
          <p14:tracePt t="13986" x="382588" y="4648200"/>
          <p14:tracePt t="13993" x="400050" y="4622800"/>
          <p14:tracePt t="14002" x="415925" y="4597400"/>
          <p14:tracePt t="14010" x="415925" y="4572000"/>
          <p14:tracePt t="14017" x="433388" y="4538663"/>
          <p14:tracePt t="14026" x="450850" y="4503738"/>
          <p14:tracePt t="14034" x="484188" y="4452938"/>
          <p14:tracePt t="14043" x="501650" y="4410075"/>
          <p14:tracePt t="14050" x="534988" y="4368800"/>
          <p14:tracePt t="14060" x="569913" y="4316413"/>
          <p14:tracePt t="14066" x="611188" y="4265613"/>
          <p14:tracePt t="14074" x="636588" y="4232275"/>
          <p14:tracePt t="14081" x="661988" y="4206875"/>
          <p14:tracePt t="14090" x="671513" y="4181475"/>
          <p14:tracePt t="14098" x="679450" y="4146550"/>
          <p14:tracePt t="14106" x="688975" y="4146550"/>
          <p14:tracePt t="14114" x="688975" y="4138613"/>
          <p14:tracePt t="14122" x="688975" y="4130675"/>
          <p14:tracePt t="14130" x="696913" y="4130675"/>
          <p14:tracePt t="14146" x="696913" y="4121150"/>
          <p14:tracePt t="14154" x="696913" y="4113213"/>
          <p14:tracePt t="14162" x="704850" y="4113213"/>
          <p14:tracePt t="14170" x="704850" y="4105275"/>
          <p14:tracePt t="14178" x="722313" y="4095750"/>
          <p14:tracePt t="14186" x="722313" y="4087813"/>
          <p14:tracePt t="14193" x="739775" y="4087813"/>
          <p14:tracePt t="14201" x="755650" y="4079875"/>
          <p14:tracePt t="14210" x="781050" y="4070350"/>
          <p14:tracePt t="14218" x="806450" y="4070350"/>
          <p14:tracePt t="14227" x="831850" y="4062413"/>
          <p14:tracePt t="14234" x="866775" y="4062413"/>
          <p14:tracePt t="14243" x="892175" y="4062413"/>
          <p14:tracePt t="14250" x="925513" y="4052888"/>
          <p14:tracePt t="14260" x="960438" y="4052888"/>
          <p14:tracePt t="14266" x="1003300" y="4052888"/>
          <p14:tracePt t="14274" x="1044575" y="4052888"/>
          <p14:tracePt t="14282" x="1087438" y="4052888"/>
          <p14:tracePt t="14290" x="1120775" y="4052888"/>
          <p14:tracePt t="14298" x="1155700" y="4062413"/>
          <p14:tracePt t="14306" x="1189038" y="4062413"/>
          <p14:tracePt t="14314" x="1198563" y="4070350"/>
          <p14:tracePt t="14322" x="1223963" y="4070350"/>
          <p14:tracePt t="14330" x="1265238" y="4087813"/>
          <p14:tracePt t="14346" x="1300163" y="4095750"/>
          <p14:tracePt t="14354" x="1427163" y="4130675"/>
          <p14:tracePt t="14362" x="1495425" y="4146550"/>
          <p14:tracePt t="14370" x="1554163" y="4171950"/>
          <p14:tracePt t="14378" x="1614488" y="4189413"/>
          <p14:tracePt t="14386" x="1673225" y="4214813"/>
          <p14:tracePt t="14393" x="1724025" y="4240213"/>
          <p14:tracePt t="14402" x="1758950" y="4257675"/>
          <p14:tracePt t="14410" x="1792288" y="4275138"/>
          <p14:tracePt t="14418" x="1809750" y="4300538"/>
          <p14:tracePt t="14426" x="1835150" y="4316413"/>
          <p14:tracePt t="14433" x="1860550" y="4333875"/>
          <p14:tracePt t="14443" x="1885950" y="4359275"/>
          <p14:tracePt t="14450" x="1911350" y="4384675"/>
          <p14:tracePt t="14460" x="1962150" y="4419600"/>
          <p14:tracePt t="14466" x="2038350" y="4503738"/>
          <p14:tracePt t="14474" x="2065338" y="4529138"/>
          <p14:tracePt t="14482" x="2090738" y="4554538"/>
          <p14:tracePt t="14490" x="2106613" y="4572000"/>
          <p14:tracePt t="14497" x="2116138" y="4597400"/>
          <p14:tracePt t="14506" x="2124075" y="4622800"/>
          <p14:tracePt t="14514" x="2124075" y="4640263"/>
          <p14:tracePt t="14522" x="2124075" y="4665663"/>
          <p14:tracePt t="14530" x="2124075" y="4691063"/>
          <p14:tracePt t="14538" x="2132013" y="4716463"/>
          <p14:tracePt t="14545" x="2132013" y="4733925"/>
          <p14:tracePt t="14553" x="2132013" y="4767263"/>
          <p14:tracePt t="14561" x="2132013" y="4810125"/>
          <p14:tracePt t="14570" x="2132013" y="4843463"/>
          <p14:tracePt t="14578" x="2098675" y="4946650"/>
          <p14:tracePt t="14585" x="2090738" y="4979988"/>
          <p14:tracePt t="14594" x="2081213" y="5005388"/>
          <p14:tracePt t="14602" x="2065338" y="5038725"/>
          <p14:tracePt t="14610" x="2055813" y="5048250"/>
          <p14:tracePt t="14618" x="2038350" y="5064125"/>
          <p14:tracePt t="14627" x="2022475" y="5081588"/>
          <p14:tracePt t="14634" x="2005013" y="5099050"/>
          <p14:tracePt t="14643" x="1971675" y="5116513"/>
          <p14:tracePt t="14650" x="1936750" y="5132388"/>
          <p14:tracePt t="14660" x="1893888" y="5149850"/>
          <p14:tracePt t="14666" x="1843088" y="5167313"/>
          <p14:tracePt t="14674" x="1792288" y="5192713"/>
          <p14:tracePt t="14682" x="1749425" y="5200650"/>
          <p14:tracePt t="14690" x="1690688" y="5218113"/>
          <p14:tracePt t="14698" x="1546225" y="5251450"/>
          <p14:tracePt t="14706" x="1487488" y="5260975"/>
          <p14:tracePt t="14714" x="1393825" y="5286375"/>
          <p14:tracePt t="14722" x="1308100" y="5286375"/>
          <p14:tracePt t="14730" x="1214438" y="5294313"/>
          <p14:tracePt t="14738" x="1112838" y="5294313"/>
          <p14:tracePt t="14746" x="985838" y="5294313"/>
          <p14:tracePt t="14754" x="874713" y="5294313"/>
          <p14:tracePt t="14762" x="790575" y="5294313"/>
          <p14:tracePt t="14770" x="595313" y="5294313"/>
          <p14:tracePt t="14778" x="534988" y="5294313"/>
          <p14:tracePt t="14786" x="492125" y="5294313"/>
          <p14:tracePt t="14793" x="466725" y="5294313"/>
          <p14:tracePt t="14810" x="450850" y="5294313"/>
          <p14:tracePt t="14818" x="441325" y="5268913"/>
          <p14:tracePt t="14827" x="425450" y="5243513"/>
          <p14:tracePt t="14834" x="407988" y="5218113"/>
          <p14:tracePt t="14842" x="365125" y="5149850"/>
          <p14:tracePt t="14850" x="331788" y="5116513"/>
          <p14:tracePt t="14859" x="306388" y="5081588"/>
          <p14:tracePt t="14866" x="263525" y="5030788"/>
          <p14:tracePt t="14873" x="238125" y="4987925"/>
          <p14:tracePt t="14882" x="220663" y="4954588"/>
          <p14:tracePt t="14890" x="203200" y="4919663"/>
          <p14:tracePt t="14898" x="195263" y="4886325"/>
          <p14:tracePt t="14906" x="195263" y="4860925"/>
          <p14:tracePt t="14914" x="195263" y="4843463"/>
          <p14:tracePt t="14922" x="195263" y="4818063"/>
          <p14:tracePt t="14930" x="195263" y="4792663"/>
          <p14:tracePt t="14938" x="195263" y="4775200"/>
          <p14:tracePt t="14946" x="195263" y="4741863"/>
          <p14:tracePt t="14954" x="195263" y="4716463"/>
          <p14:tracePt t="14962" x="203200" y="4648200"/>
          <p14:tracePt t="14970" x="203200" y="4622800"/>
          <p14:tracePt t="14978" x="203200" y="4597400"/>
          <p14:tracePt t="14986" x="203200" y="4572000"/>
          <p14:tracePt t="14994" x="203200" y="4546600"/>
          <p14:tracePt t="15002" x="203200" y="4513263"/>
          <p14:tracePt t="15010" x="212725" y="4478338"/>
          <p14:tracePt t="15018" x="230188" y="4445000"/>
          <p14:tracePt t="15026" x="246063" y="4410075"/>
          <p14:tracePt t="15034" x="255588" y="4376738"/>
          <p14:tracePt t="15044" x="271463" y="4351338"/>
          <p14:tracePt t="15050" x="280988" y="4325938"/>
          <p14:tracePt t="15060" x="288925" y="4316413"/>
          <p14:tracePt t="15066" x="296863" y="4308475"/>
          <p14:tracePt t="15075" x="314325" y="4300538"/>
          <p14:tracePt t="15081" x="347663" y="4275138"/>
          <p14:tracePt t="15090" x="373063" y="4257675"/>
          <p14:tracePt t="15098" x="390525" y="4240213"/>
          <p14:tracePt t="15106" x="415925" y="4232275"/>
          <p14:tracePt t="15114" x="425450" y="4224338"/>
          <p14:tracePt t="15122" x="450850" y="4206875"/>
          <p14:tracePt t="15130" x="476250" y="4189413"/>
          <p14:tracePt t="15138" x="492125" y="4171950"/>
          <p14:tracePt t="15146" x="517525" y="4156075"/>
          <p14:tracePt t="15154" x="527050" y="4146550"/>
          <p14:tracePt t="15162" x="544513" y="4138613"/>
          <p14:tracePt t="15170" x="569913" y="4130675"/>
          <p14:tracePt t="15178" x="577850" y="4121150"/>
          <p14:tracePt t="15186" x="595313" y="4113213"/>
          <p14:tracePt t="15193" x="620713" y="4113213"/>
          <p14:tracePt t="15202" x="671513" y="4095750"/>
          <p14:tracePt t="15218" x="696913" y="4095750"/>
          <p14:tracePt t="15227" x="739775" y="4087813"/>
          <p14:tracePt t="15234" x="755650" y="4087813"/>
          <p14:tracePt t="15243" x="765175" y="4087813"/>
          <p14:tracePt t="15260" x="773113" y="4087813"/>
          <p14:tracePt t="15266" x="781050" y="4087813"/>
          <p14:tracePt t="15274" x="798513" y="4087813"/>
          <p14:tracePt t="15282" x="823913" y="4087813"/>
          <p14:tracePt t="15290" x="849313" y="4087813"/>
          <p14:tracePt t="15298" x="884238" y="4087813"/>
          <p14:tracePt t="15306" x="925513" y="4087813"/>
          <p14:tracePt t="15314" x="960438" y="4087813"/>
          <p14:tracePt t="15322" x="985838" y="4087813"/>
          <p14:tracePt t="15330" x="1036638" y="4087813"/>
          <p14:tracePt t="15338" x="1062038" y="4087813"/>
          <p14:tracePt t="15346" x="1087438" y="4087813"/>
          <p14:tracePt t="15353" x="1120775" y="4087813"/>
          <p14:tracePt t="15362" x="1173163" y="4095750"/>
          <p14:tracePt t="15370" x="1214438" y="4095750"/>
          <p14:tracePt t="15378" x="1257300" y="4105275"/>
          <p14:tracePt t="15386" x="1308100" y="4113213"/>
          <p14:tracePt t="15394" x="1333500" y="4121150"/>
          <p14:tracePt t="15402" x="1358900" y="4130675"/>
          <p14:tracePt t="15410" x="1384300" y="4138613"/>
          <p14:tracePt t="15418" x="1409700" y="4146550"/>
          <p14:tracePt t="15426" x="1444625" y="4156075"/>
          <p14:tracePt t="15434" x="1462088" y="4164013"/>
          <p14:tracePt t="15443" x="1487488" y="4181475"/>
          <p14:tracePt t="15450" x="1554163" y="4224338"/>
          <p14:tracePt t="15459" x="1606550" y="4240213"/>
          <p14:tracePt t="15466" x="1657350" y="4257675"/>
          <p14:tracePt t="15474" x="1716088" y="4291013"/>
          <p14:tracePt t="15482" x="1792288" y="4325938"/>
          <p14:tracePt t="15490" x="1868488" y="4359275"/>
          <p14:tracePt t="15498" x="1928813" y="4376738"/>
          <p14:tracePt t="15506" x="1987550" y="4402138"/>
          <p14:tracePt t="15514" x="2090738" y="4445000"/>
          <p14:tracePt t="15521" x="2106613" y="4452938"/>
          <p14:tracePt t="15530" x="2116138" y="4452938"/>
          <p14:tracePt t="15650" x="2116138" y="4460875"/>
          <p14:tracePt t="15658" x="2116138" y="4478338"/>
          <p14:tracePt t="15666" x="2124075" y="4495800"/>
          <p14:tracePt t="15674" x="2132013" y="4521200"/>
          <p14:tracePt t="15682" x="2141538" y="4546600"/>
          <p14:tracePt t="15690" x="2149475" y="4579938"/>
          <p14:tracePt t="15698" x="2182813" y="4622800"/>
          <p14:tracePt t="15706" x="2200275" y="4640263"/>
          <p14:tracePt t="15714" x="2260600" y="4699000"/>
          <p14:tracePt t="15722" x="2276475" y="4716463"/>
          <p14:tracePt t="15730" x="2293938" y="4733925"/>
          <p14:tracePt t="15738" x="2311400" y="4749800"/>
          <p14:tracePt t="15746" x="2319338" y="4749800"/>
          <p14:tracePt t="15753" x="2319338" y="4767263"/>
          <p14:tracePt t="15762" x="2336800" y="4775200"/>
          <p14:tracePt t="15770" x="2344738" y="4802188"/>
          <p14:tracePt t="15778" x="2352675" y="4818063"/>
          <p14:tracePt t="15786" x="2370138" y="4852988"/>
          <p14:tracePt t="15793" x="2387600" y="4886325"/>
          <p14:tracePt t="15802" x="2405063" y="4929188"/>
          <p14:tracePt t="15809" x="2420938" y="4987925"/>
          <p14:tracePt t="15818" x="2446338" y="5030788"/>
          <p14:tracePt t="15827" x="2446338" y="5081588"/>
          <p14:tracePt t="15834" x="2446338" y="5167313"/>
          <p14:tracePt t="15843" x="2446338" y="5175250"/>
          <p14:tracePt t="15850" x="2430463" y="5200650"/>
          <p14:tracePt t="15860" x="2395538" y="5218113"/>
          <p14:tracePt t="15866" x="2362200" y="5235575"/>
          <p14:tracePt t="15875" x="2336800" y="5251450"/>
          <p14:tracePt t="15882" x="2243138" y="5294313"/>
          <p14:tracePt t="15890" x="2182813" y="5311775"/>
          <p14:tracePt t="15898" x="2098675" y="5319713"/>
          <p14:tracePt t="15906" x="2012950" y="5345113"/>
          <p14:tracePt t="15914" x="1911350" y="5353050"/>
          <p14:tracePt t="15922" x="1809750" y="5370513"/>
          <p14:tracePt t="15930" x="1708150" y="5380038"/>
          <p14:tracePt t="15938" x="1622425" y="5387975"/>
          <p14:tracePt t="15946" x="1554163" y="5387975"/>
          <p14:tracePt t="15954" x="1470025" y="5387975"/>
          <p14:tracePt t="15962" x="1409700" y="5387975"/>
          <p14:tracePt t="15970" x="1350963" y="5380038"/>
          <p14:tracePt t="15978" x="1290638" y="5370513"/>
          <p14:tracePt t="15986" x="1223963" y="5345113"/>
          <p14:tracePt t="15993" x="1181100" y="5327650"/>
          <p14:tracePt t="16002" x="1062038" y="5268913"/>
          <p14:tracePt t="16010" x="1003300" y="5251450"/>
          <p14:tracePt t="16018" x="935038" y="5218113"/>
          <p14:tracePt t="16026" x="858838" y="5183188"/>
          <p14:tracePt t="16034" x="773113" y="5149850"/>
          <p14:tracePt t="16043" x="679450" y="5116513"/>
          <p14:tracePt t="16050" x="595313" y="5081588"/>
          <p14:tracePt t="16060" x="517525" y="5038725"/>
          <p14:tracePt t="16066" x="450850" y="5013325"/>
          <p14:tracePt t="16074" x="407988" y="4987925"/>
          <p14:tracePt t="16082" x="382588" y="4979988"/>
          <p14:tracePt t="16090" x="382588" y="4972050"/>
          <p14:tracePt t="16098" x="373063" y="4911725"/>
          <p14:tracePt t="16106" x="373063" y="4894263"/>
          <p14:tracePt t="16114" x="373063" y="4860925"/>
          <p14:tracePt t="16122" x="373063" y="4827588"/>
          <p14:tracePt t="16130" x="373063" y="4784725"/>
          <p14:tracePt t="16138" x="373063" y="4741863"/>
          <p14:tracePt t="16146" x="373063" y="4683125"/>
          <p14:tracePt t="16154" x="373063" y="4622800"/>
          <p14:tracePt t="16162" x="373063" y="4564063"/>
          <p14:tracePt t="16170" x="373063" y="4513263"/>
          <p14:tracePt t="16178" x="373063" y="4460875"/>
          <p14:tracePt t="16186" x="373063" y="4419600"/>
          <p14:tracePt t="16193" x="373063" y="4402138"/>
          <p14:tracePt t="16202" x="373063" y="4376738"/>
          <p14:tracePt t="16210" x="390525" y="4341813"/>
          <p14:tracePt t="16218" x="450850" y="4275138"/>
          <p14:tracePt t="16226" x="484188" y="4224338"/>
          <p14:tracePt t="16234" x="517525" y="4197350"/>
          <p14:tracePt t="16244" x="560388" y="4156075"/>
          <p14:tracePt t="16250" x="585788" y="4138613"/>
          <p14:tracePt t="16260" x="595313" y="4121150"/>
          <p14:tracePt t="16266" x="603250" y="4105275"/>
          <p14:tracePt t="16274" x="611188" y="4105275"/>
          <p14:tracePt t="16282" x="628650" y="4105275"/>
          <p14:tracePt t="16290" x="671513" y="4087813"/>
          <p14:tracePt t="16298" x="696913" y="4079875"/>
          <p14:tracePt t="16306" x="722313" y="4079875"/>
          <p14:tracePt t="16314" x="765175" y="4079875"/>
          <p14:tracePt t="16322" x="806450" y="4079875"/>
          <p14:tracePt t="16330" x="866775" y="4079875"/>
          <p14:tracePt t="16338" x="909638" y="4079875"/>
          <p14:tracePt t="16346" x="968375" y="4079875"/>
          <p14:tracePt t="16353" x="1011238" y="4079875"/>
          <p14:tracePt t="16362" x="1036638" y="4079875"/>
          <p14:tracePt t="16370" x="1079500" y="4079875"/>
          <p14:tracePt t="16378" x="1095375" y="4087813"/>
          <p14:tracePt t="16386" x="1112838" y="4095750"/>
          <p14:tracePt t="16394" x="1120775" y="4113213"/>
          <p14:tracePt t="16402" x="1138238" y="4113213"/>
          <p14:tracePt t="16410" x="1155700" y="4121150"/>
          <p14:tracePt t="16418" x="1181100" y="4138613"/>
          <p14:tracePt t="16426" x="1189038" y="4156075"/>
          <p14:tracePt t="16434" x="1206500" y="4171950"/>
          <p14:tracePt t="16443" x="1231900" y="4189413"/>
          <p14:tracePt t="16450" x="1265238" y="4214813"/>
          <p14:tracePt t="16460" x="1300163" y="4240213"/>
          <p14:tracePt t="16466" x="1343025" y="4265613"/>
          <p14:tracePt t="16474" x="1368425" y="4291013"/>
          <p14:tracePt t="16482" x="1376363" y="4316413"/>
          <p14:tracePt t="16490" x="1409700" y="4351338"/>
          <p14:tracePt t="16498" x="1419225" y="4359275"/>
          <p14:tracePt t="16505" x="1427163" y="4368800"/>
          <p14:tracePt t="16514" x="1444625" y="4394200"/>
          <p14:tracePt t="16522" x="1462088" y="4419600"/>
          <p14:tracePt t="16530" x="1487488" y="4452938"/>
          <p14:tracePt t="16538" x="1512888" y="4478338"/>
          <p14:tracePt t="16546" x="1528763" y="4513263"/>
          <p14:tracePt t="16554" x="1554163" y="4538663"/>
          <p14:tracePt t="16562" x="1563688" y="4564063"/>
          <p14:tracePt t="16569" x="1571625" y="4579938"/>
          <p14:tracePt t="16578" x="1571625" y="4589463"/>
          <p14:tracePt t="16586" x="1579563" y="4605338"/>
          <p14:tracePt t="16594" x="1589088" y="4630738"/>
          <p14:tracePt t="16602" x="1597025" y="4665663"/>
          <p14:tracePt t="16610" x="1647825" y="4767263"/>
          <p14:tracePt t="16618" x="1657350" y="4810125"/>
          <p14:tracePt t="16626" x="1665288" y="4835525"/>
          <p14:tracePt t="16634" x="1665288" y="4860925"/>
          <p14:tracePt t="16643" x="1665288" y="4878388"/>
          <p14:tracePt t="16650" x="1665288" y="4903788"/>
          <p14:tracePt t="16660" x="1665288" y="4919663"/>
          <p14:tracePt t="16666" x="1665288" y="4937125"/>
          <p14:tracePt t="16677" x="1665288" y="4954588"/>
          <p14:tracePt t="16682" x="1665288" y="4972050"/>
          <p14:tracePt t="16698" x="1665288" y="4987925"/>
          <p14:tracePt t="16714" x="1665288" y="5005388"/>
          <p14:tracePt t="16722" x="1665288" y="5022850"/>
          <p14:tracePt t="16730" x="1665288" y="5038725"/>
          <p14:tracePt t="16738" x="1665288" y="5048250"/>
          <p14:tracePt t="16746" x="1657350" y="5064125"/>
          <p14:tracePt t="16754" x="1639888" y="5073650"/>
          <p14:tracePt t="16762" x="1614488" y="5091113"/>
          <p14:tracePt t="16770" x="1579563" y="5106988"/>
          <p14:tracePt t="16778" x="1538288" y="5141913"/>
          <p14:tracePt t="16786" x="1495425" y="5157788"/>
          <p14:tracePt t="16794" x="1462088" y="5175250"/>
          <p14:tracePt t="16802" x="1427163" y="5192713"/>
          <p14:tracePt t="16809" x="1401763" y="5200650"/>
          <p14:tracePt t="16818" x="1393825" y="5208588"/>
          <p14:tracePt t="16826" x="1376363" y="5208588"/>
          <p14:tracePt t="16834" x="1368425" y="5208588"/>
          <p14:tracePt t="16843" x="1358900" y="5208588"/>
          <p14:tracePt t="16850" x="1333500" y="5208588"/>
          <p14:tracePt t="16860" x="1317625" y="5208588"/>
          <p14:tracePt t="16866" x="1274763" y="5208588"/>
          <p14:tracePt t="16874" x="1223963" y="5208588"/>
          <p14:tracePt t="16882" x="1155700" y="5208588"/>
          <p14:tracePt t="16890" x="1079500" y="5192713"/>
          <p14:tracePt t="16898" x="993775" y="5167313"/>
          <p14:tracePt t="16906" x="917575" y="5149850"/>
          <p14:tracePt t="16914" x="841375" y="5124450"/>
          <p14:tracePt t="16922" x="773113" y="5116513"/>
          <p14:tracePt t="16930" x="722313" y="5099050"/>
          <p14:tracePt t="16938" x="671513" y="5073650"/>
          <p14:tracePt t="16946" x="646113" y="5056188"/>
          <p14:tracePt t="16954" x="636588" y="5056188"/>
          <p14:tracePt t="16962" x="628650" y="5048250"/>
          <p14:tracePt t="16970" x="620713" y="5030788"/>
          <p14:tracePt t="16978" x="620713" y="5022850"/>
          <p14:tracePt t="16986" x="611188" y="4997450"/>
          <p14:tracePt t="16994" x="603250" y="4972050"/>
          <p14:tracePt t="17002" x="595313" y="4946650"/>
          <p14:tracePt t="17010" x="595313" y="4929188"/>
          <p14:tracePt t="17018" x="585788" y="4894263"/>
          <p14:tracePt t="17027" x="577850" y="4843463"/>
          <p14:tracePt t="17034" x="569913" y="4818063"/>
          <p14:tracePt t="17043" x="569913" y="4767263"/>
          <p14:tracePt t="17050" x="569913" y="4741863"/>
          <p14:tracePt t="17060" x="569913" y="4708525"/>
          <p14:tracePt t="17066" x="569913" y="4683125"/>
          <p14:tracePt t="17074" x="569913" y="4665663"/>
          <p14:tracePt t="17082" x="569913" y="4648200"/>
          <p14:tracePt t="17090" x="577850" y="4630738"/>
          <p14:tracePt t="17098" x="611188" y="4605338"/>
          <p14:tracePt t="17106" x="636588" y="4589463"/>
          <p14:tracePt t="17114" x="679450" y="4572000"/>
          <p14:tracePt t="17122" x="730250" y="4554538"/>
          <p14:tracePt t="17130" x="790575" y="4529138"/>
          <p14:tracePt t="17138" x="841375" y="4513263"/>
          <p14:tracePt t="17147" x="874713" y="4503738"/>
          <p14:tracePt t="17154" x="892175" y="4495800"/>
          <p14:tracePt t="17162" x="900113" y="4495800"/>
          <p14:tracePt t="17266" x="909638" y="4495800"/>
          <p14:tracePt t="17274" x="935038" y="4495800"/>
          <p14:tracePt t="17282" x="960438" y="4503738"/>
          <p14:tracePt t="17290" x="985838" y="4521200"/>
          <p14:tracePt t="17298" x="1019175" y="4546600"/>
          <p14:tracePt t="17306" x="1054100" y="4564063"/>
          <p14:tracePt t="17314" x="1079500" y="4589463"/>
          <p14:tracePt t="17322" x="1104900" y="4614863"/>
          <p14:tracePt t="17330" x="1130300" y="4640263"/>
          <p14:tracePt t="17338" x="1206500" y="4716463"/>
          <p14:tracePt t="17346" x="1249363" y="4749800"/>
          <p14:tracePt t="17354" x="1282700" y="4784725"/>
          <p14:tracePt t="17362" x="1308100" y="4810125"/>
          <p14:tracePt t="17370" x="1350963" y="4860925"/>
          <p14:tracePt t="17378" x="1384300" y="4903788"/>
          <p14:tracePt t="17386" x="1435100" y="4954588"/>
          <p14:tracePt t="17394" x="1477963" y="5013325"/>
          <p14:tracePt t="17402" x="1538288" y="5064125"/>
          <p14:tracePt t="17410" x="1597025" y="5132388"/>
          <p14:tracePt t="17418" x="1657350" y="5208588"/>
          <p14:tracePt t="17427" x="1708150" y="5260975"/>
          <p14:tracePt t="17434" x="1741488" y="5311775"/>
          <p14:tracePt t="17443" x="1809750" y="5405438"/>
          <p14:tracePt t="17450" x="1817688" y="5421313"/>
          <p14:tracePt t="17460" x="1817688" y="5438775"/>
          <p14:tracePt t="17466" x="1817688" y="5446713"/>
          <p14:tracePt t="17474" x="1817688" y="5464175"/>
          <p14:tracePt t="17482" x="1817688" y="5514975"/>
          <p14:tracePt t="17490" x="1827213" y="5549900"/>
          <p14:tracePt t="17498" x="1835150" y="5583238"/>
          <p14:tracePt t="17506" x="1852613" y="5608638"/>
          <p14:tracePt t="17514" x="1860550" y="5634038"/>
          <p14:tracePt t="17522" x="1878013" y="5676900"/>
          <p14:tracePt t="17530" x="1903413" y="5710238"/>
          <p14:tracePt t="17538" x="1928813" y="5745163"/>
          <p14:tracePt t="17546" x="1928813" y="5770563"/>
          <p14:tracePt t="17554" x="1946275" y="5788025"/>
          <p14:tracePt t="17602" x="1946275" y="5795963"/>
          <p14:tracePt t="17610" x="1971675" y="5813425"/>
          <p14:tracePt t="17626" x="1987550" y="5821363"/>
          <p14:tracePt t="17634" x="1987550" y="5829300"/>
          <p14:tracePt t="17643" x="1997075" y="5838825"/>
          <p14:tracePt t="17660" x="1997075" y="5846763"/>
          <p14:tracePt t="17666" x="1997075" y="5854700"/>
          <p14:tracePt t="17674" x="2005013" y="5854700"/>
          <p14:tracePt t="17682" x="2005013" y="5872163"/>
          <p14:tracePt t="17690" x="2012950" y="5889625"/>
          <p14:tracePt t="17698" x="2012950" y="5897563"/>
          <p14:tracePt t="17706" x="2022475" y="5905500"/>
          <p14:tracePt t="17714" x="2022475" y="5922963"/>
          <p14:tracePt t="17722" x="2038350" y="5932488"/>
          <p14:tracePt t="17730" x="2090738" y="5973763"/>
          <p14:tracePt t="17738" x="2141538" y="5999163"/>
          <p14:tracePt t="17746" x="2182813" y="6016625"/>
          <p14:tracePt t="17754" x="2243138" y="6034088"/>
          <p14:tracePt t="17762" x="2301875" y="6049963"/>
          <p14:tracePt t="17770" x="2352675" y="6059488"/>
          <p14:tracePt t="17778" x="2387600" y="6067425"/>
          <p14:tracePt t="17786" x="2413000" y="6067425"/>
          <p14:tracePt t="17794" x="2463800" y="6076950"/>
          <p14:tracePt t="17802" x="2471738" y="6084888"/>
          <p14:tracePt t="17818" x="2481263" y="6084888"/>
          <p14:tracePt t="17834" x="2489200" y="6084888"/>
          <p14:tracePt t="17843" x="2506663" y="6084888"/>
          <p14:tracePt t="17850" x="2532063" y="6084888"/>
          <p14:tracePt t="17859" x="2565400" y="6084888"/>
          <p14:tracePt t="17866" x="2651125" y="6084888"/>
          <p14:tracePt t="17874" x="2693988" y="6084888"/>
          <p14:tracePt t="17882" x="2727325" y="6084888"/>
          <p14:tracePt t="17890" x="2760663" y="6084888"/>
          <p14:tracePt t="17898" x="2770188" y="6084888"/>
          <p14:tracePt t="17906" x="2786063" y="6084888"/>
          <p14:tracePt t="17922" x="2795588" y="6084888"/>
          <p14:tracePt t="17930" x="2811463" y="6084888"/>
          <p14:tracePt t="17938" x="2828925" y="6084888"/>
          <p14:tracePt t="17946" x="2854325" y="6092825"/>
          <p14:tracePt t="17953" x="2897188" y="6092825"/>
          <p14:tracePt t="17962" x="2955925" y="6092825"/>
          <p14:tracePt t="17970" x="2998788" y="6092825"/>
          <p14:tracePt t="17978" x="3059113" y="6092825"/>
          <p14:tracePt t="17986" x="3152775" y="6092825"/>
          <p14:tracePt t="17994" x="3203575" y="6092825"/>
          <p14:tracePt t="18002" x="3228975" y="6092825"/>
          <p14:tracePt t="18010" x="3262313" y="6092825"/>
          <p14:tracePt t="18018" x="3287713" y="6092825"/>
          <p14:tracePt t="18027" x="3297238" y="6092825"/>
          <p14:tracePt t="18034" x="3313113" y="6092825"/>
          <p14:tracePt t="18042" x="3322638" y="6102350"/>
          <p14:tracePt t="18060" x="3348038" y="6102350"/>
          <p14:tracePt t="18066" x="3363913" y="6102350"/>
          <p14:tracePt t="18074" x="3406775" y="6102350"/>
          <p14:tracePt t="18082" x="3467100" y="6102350"/>
          <p14:tracePt t="18090" x="3508375" y="6102350"/>
          <p14:tracePt t="18098" x="3568700" y="6102350"/>
          <p14:tracePt t="18106" x="3644900" y="6102350"/>
          <p14:tracePt t="18114" x="3797300" y="6092825"/>
          <p14:tracePt t="18122" x="3865563" y="6084888"/>
          <p14:tracePt t="18130" x="3941763" y="6084888"/>
          <p14:tracePt t="18138" x="3984625" y="6084888"/>
          <p14:tracePt t="18146" x="4010025" y="6084888"/>
          <p14:tracePt t="18154" x="4027488" y="6084888"/>
          <p14:tracePt t="18162" x="4035425" y="6084888"/>
          <p14:tracePt t="18234" x="4044950" y="6084888"/>
          <p14:tracePt t="18242" x="4060825" y="6067425"/>
          <p14:tracePt t="18250" x="4095750" y="6049963"/>
          <p14:tracePt t="18258" x="4103688" y="6049963"/>
          <p14:tracePt t="18266" x="4111625" y="6049963"/>
          <p14:tracePt t="18482" x="4111625" y="6042025"/>
          <p14:tracePt t="18490" x="4095750" y="6034088"/>
          <p14:tracePt t="18498" x="4095750" y="6024563"/>
          <p14:tracePt t="18514" x="4086225" y="6024563"/>
          <p14:tracePt t="18522" x="4078288" y="6016625"/>
          <p14:tracePt t="18530" x="4070350" y="6008688"/>
          <p14:tracePt t="18538" x="4060825" y="5999163"/>
          <p14:tracePt t="18546" x="4052888" y="5999163"/>
          <p14:tracePt t="18554" x="4052888" y="5991225"/>
          <p14:tracePt t="18562" x="4044950" y="5991225"/>
          <p14:tracePt t="18570" x="4035425" y="5983288"/>
          <p14:tracePt t="18577" x="4027488" y="5983288"/>
          <p14:tracePt t="18586" x="4027488" y="5973763"/>
          <p14:tracePt t="18594" x="4017963" y="5973763"/>
          <p14:tracePt t="18602" x="4010025" y="5965825"/>
          <p14:tracePt t="18626" x="4002088" y="5965825"/>
          <p14:tracePt t="18634" x="3992563" y="5957888"/>
          <p14:tracePt t="18643" x="3984625" y="5948363"/>
          <p14:tracePt t="18650" x="3967163" y="5940425"/>
          <p14:tracePt t="18659" x="3941763" y="5932488"/>
          <p14:tracePt t="18666" x="3908425" y="5915025"/>
          <p14:tracePt t="18674" x="3883025" y="5905500"/>
          <p14:tracePt t="18682" x="3873500" y="5897563"/>
          <p14:tracePt t="18689" x="3857625" y="5897563"/>
          <p14:tracePt t="18698" x="3840163" y="5889625"/>
          <p14:tracePt t="18714" x="3832225" y="5880100"/>
          <p14:tracePt t="18722" x="3822700" y="5880100"/>
          <p14:tracePt t="18730" x="3814763" y="5880100"/>
          <p14:tracePt t="18738" x="3814763" y="5872163"/>
          <p14:tracePt t="18746" x="3797300" y="5872163"/>
          <p14:tracePt t="18754" x="3781425" y="5864225"/>
          <p14:tracePt t="18762" x="3763963" y="5854700"/>
          <p14:tracePt t="18770" x="3746500" y="5838825"/>
          <p14:tracePt t="18778" x="3729038" y="5829300"/>
          <p14:tracePt t="18786" x="3713163" y="5821363"/>
          <p14:tracePt t="18794" x="3703638" y="5813425"/>
          <p14:tracePt t="18802" x="3695700" y="5813425"/>
          <p14:tracePt t="18810" x="3687763" y="5813425"/>
          <p14:tracePt t="18946" x="3695700" y="5813425"/>
          <p14:tracePt t="18954" x="3713163" y="5813425"/>
          <p14:tracePt t="18962" x="3721100" y="5821363"/>
          <p14:tracePt t="18970" x="3756025" y="5838825"/>
          <p14:tracePt t="18978" x="3763963" y="5846763"/>
          <p14:tracePt t="18986" x="3771900" y="5846763"/>
          <p14:tracePt t="18993" x="3771900" y="5854700"/>
          <p14:tracePt t="19010" x="3781425" y="5854700"/>
          <p14:tracePt t="19018" x="3789363" y="5854700"/>
          <p14:tracePt t="19027" x="3797300" y="5864225"/>
          <p14:tracePt t="19034" x="3822700" y="5872163"/>
          <p14:tracePt t="19043" x="3865563" y="5880100"/>
          <p14:tracePt t="19050" x="3933825" y="5897563"/>
          <p14:tracePt t="19060" x="3992563" y="5915025"/>
          <p14:tracePt t="19066" x="4044950" y="5915025"/>
          <p14:tracePt t="19076" x="4121150" y="5922963"/>
          <p14:tracePt t="19082" x="4179888" y="5922963"/>
          <p14:tracePt t="19090" x="4359275" y="5948363"/>
          <p14:tracePt t="19098" x="4400550" y="5957888"/>
          <p14:tracePt t="19106" x="4460875" y="5965825"/>
          <p14:tracePt t="19114" x="4494213" y="5973763"/>
          <p14:tracePt t="19122" x="4529138" y="5983288"/>
          <p14:tracePt t="19130" x="4562475" y="5983288"/>
          <p14:tracePt t="19138" x="4595813" y="5991225"/>
          <p14:tracePt t="19146" x="4638675" y="5999163"/>
          <p14:tracePt t="19154" x="4699000" y="6008688"/>
          <p14:tracePt t="19162" x="4749800" y="6016625"/>
          <p14:tracePt t="19170" x="4775200" y="6024563"/>
          <p14:tracePt t="19178" x="4826000" y="6034088"/>
          <p14:tracePt t="19186" x="4843463" y="6034088"/>
          <p14:tracePt t="19194" x="4851400" y="6042025"/>
          <p14:tracePt t="19202" x="4859338" y="6042025"/>
          <p14:tracePt t="19243" x="4868863" y="6049963"/>
          <p14:tracePt t="19250" x="4868863" y="6059488"/>
          <p14:tracePt t="19258" x="4876800" y="6076950"/>
          <p14:tracePt t="19266" x="4884738" y="6076950"/>
          <p14:tracePt t="19276" x="4884738" y="6084888"/>
          <p14:tracePt t="19306" x="4894263" y="6084888"/>
          <p14:tracePt t="19314" x="4894263" y="6102350"/>
          <p14:tracePt t="19322" x="4910138" y="6127750"/>
          <p14:tracePt t="19330" x="4927600" y="6143625"/>
          <p14:tracePt t="19338" x="4987925" y="6186488"/>
          <p14:tracePt t="19346" x="5003800" y="6194425"/>
          <p14:tracePt t="19354" x="5003800" y="6203950"/>
          <p14:tracePt t="19434" x="5021263" y="6203950"/>
          <p14:tracePt t="19442" x="5029200" y="6203950"/>
          <p14:tracePt t="19450" x="5064125" y="6211888"/>
          <p14:tracePt t="19458" x="5183188" y="6211888"/>
          <p14:tracePt t="19466" x="5224463" y="6211888"/>
          <p14:tracePt t="19477" x="5241925" y="6211888"/>
          <p14:tracePt t="19482" x="5259388" y="6211888"/>
          <p14:tracePt t="19489" x="5267325" y="6211888"/>
          <p14:tracePt t="19562" x="5267325" y="6186488"/>
          <p14:tracePt t="19570" x="5267325" y="6161088"/>
          <p14:tracePt t="19578" x="5267325" y="6127750"/>
          <p14:tracePt t="19595" x="5276850" y="6118225"/>
          <p14:tracePt t="19602" x="5284788" y="6084888"/>
          <p14:tracePt t="19610" x="5284788" y="6059488"/>
          <p14:tracePt t="19618" x="5292725" y="6042025"/>
          <p14:tracePt t="19626" x="5302250" y="6034088"/>
          <p14:tracePt t="19634" x="5318125" y="6024563"/>
          <p14:tracePt t="19643" x="5335588" y="6008688"/>
          <p14:tracePt t="19650" x="5343525" y="5999163"/>
          <p14:tracePt t="19660" x="5368925" y="5983288"/>
          <p14:tracePt t="19666" x="5386388" y="5983288"/>
          <p14:tracePt t="19676" x="5394325" y="5983288"/>
          <p14:tracePt t="19682" x="5411788" y="5973763"/>
          <p14:tracePt t="19690" x="5437188" y="5965825"/>
          <p14:tracePt t="19698" x="5556250" y="5932488"/>
          <p14:tracePt t="19714" x="5632450" y="5922963"/>
          <p14:tracePt t="19722" x="5794375" y="5880100"/>
          <p14:tracePt t="19730" x="5870575" y="5872163"/>
          <p14:tracePt t="19738" x="5946775" y="5854700"/>
          <p14:tracePt t="19746" x="6032500" y="5838825"/>
          <p14:tracePt t="19754" x="6091238" y="5829300"/>
          <p14:tracePt t="19762" x="6134100" y="5821363"/>
          <p14:tracePt t="19770" x="6227763" y="5803900"/>
          <p14:tracePt t="19778" x="6245225" y="5803900"/>
          <p14:tracePt t="19794" x="6253163" y="5803900"/>
          <p14:tracePt t="19802" x="6270625" y="5803900"/>
          <p14:tracePt t="19809" x="6321425" y="5803900"/>
          <p14:tracePt t="19818" x="6338888" y="5813425"/>
          <p14:tracePt t="19826" x="6364288" y="5813425"/>
          <p14:tracePt t="19834" x="6389688" y="5821363"/>
          <p14:tracePt t="19843" x="6423025" y="5829300"/>
          <p14:tracePt t="19850" x="6440488" y="5846763"/>
          <p14:tracePt t="19859" x="6465888" y="5854700"/>
          <p14:tracePt t="19866" x="6499225" y="5872163"/>
          <p14:tracePt t="19876" x="6524625" y="5889625"/>
          <p14:tracePt t="19882" x="6542088" y="5897563"/>
          <p14:tracePt t="19890" x="6542088" y="5905500"/>
          <p14:tracePt t="19898" x="6550025" y="5905500"/>
          <p14:tracePt t="19914" x="6567488" y="5915025"/>
          <p14:tracePt t="19922" x="6567488" y="5932488"/>
          <p14:tracePt t="19930" x="6584950" y="5948363"/>
          <p14:tracePt t="19938" x="6600825" y="5965825"/>
          <p14:tracePt t="19946" x="6618288" y="5991225"/>
          <p14:tracePt t="19954" x="6635750" y="6016625"/>
          <p14:tracePt t="19962" x="6643688" y="6034088"/>
          <p14:tracePt t="19970" x="6643688" y="6049963"/>
          <p14:tracePt t="19978" x="6643688" y="6067425"/>
          <p14:tracePt t="19986" x="6643688" y="6118225"/>
          <p14:tracePt t="19994" x="6626225" y="6143625"/>
          <p14:tracePt t="20002" x="6610350" y="6178550"/>
          <p14:tracePt t="20010" x="6592888" y="6203950"/>
          <p14:tracePt t="20018" x="6584950" y="6237288"/>
          <p14:tracePt t="20027" x="6567488" y="6262688"/>
          <p14:tracePt t="20034" x="6550025" y="6297613"/>
          <p14:tracePt t="20043" x="6534150" y="6313488"/>
          <p14:tracePt t="20050" x="6508750" y="6338888"/>
          <p14:tracePt t="20059" x="6473825" y="6373813"/>
          <p14:tracePt t="20066" x="6440488" y="6399213"/>
          <p14:tracePt t="20076" x="6372225" y="6416675"/>
          <p14:tracePt t="20082" x="6311900" y="6442075"/>
          <p14:tracePt t="20090" x="6245225" y="6450013"/>
          <p14:tracePt t="20098" x="6167438" y="6467475"/>
          <p14:tracePt t="20106" x="6091238" y="6467475"/>
          <p14:tracePt t="20114" x="5921375" y="6483350"/>
          <p14:tracePt t="20122" x="5845175" y="6483350"/>
          <p14:tracePt t="20130" x="5761038" y="6483350"/>
          <p14:tracePt t="20138" x="5675313" y="6483350"/>
          <p14:tracePt t="20146" x="5591175" y="6483350"/>
          <p14:tracePt t="20154" x="5310188" y="6475413"/>
          <p14:tracePt t="20162" x="5199063" y="6467475"/>
          <p14:tracePt t="20170" x="5114925" y="6450013"/>
          <p14:tracePt t="20178" x="5021263" y="6442075"/>
          <p14:tracePt t="20186" x="4953000" y="6432550"/>
          <p14:tracePt t="20194" x="4902200" y="6424613"/>
          <p14:tracePt t="20202" x="4884738" y="6424613"/>
          <p14:tracePt t="20210" x="4876800" y="6424613"/>
          <p14:tracePt t="20218" x="4876800" y="6416675"/>
          <p14:tracePt t="20226" x="4868863" y="6407150"/>
          <p14:tracePt t="20234" x="4868863" y="6391275"/>
          <p14:tracePt t="20243" x="4868863" y="6338888"/>
          <p14:tracePt t="20260" x="4868863" y="6313488"/>
          <p14:tracePt t="20266" x="4876800" y="6246813"/>
          <p14:tracePt t="20276" x="4919663" y="6211888"/>
          <p14:tracePt t="20282" x="4953000" y="6178550"/>
          <p14:tracePt t="20290" x="5003800" y="6143625"/>
          <p14:tracePt t="20298" x="5054600" y="6102350"/>
          <p14:tracePt t="20306" x="5097463" y="6067425"/>
          <p14:tracePt t="20314" x="5132388" y="6049963"/>
          <p14:tracePt t="20322" x="5157788" y="6034088"/>
          <p14:tracePt t="20330" x="5165725" y="6016625"/>
          <p14:tracePt t="20338" x="5183188" y="6008688"/>
          <p14:tracePt t="20346" x="5208588" y="5991225"/>
          <p14:tracePt t="20354" x="5233988" y="5983288"/>
          <p14:tracePt t="20362" x="5259388" y="5965825"/>
          <p14:tracePt t="20370" x="5284788" y="5957888"/>
          <p14:tracePt t="20378" x="5403850" y="5940425"/>
          <p14:tracePt t="20386" x="5446713" y="5940425"/>
          <p14:tracePt t="20394" x="5522913" y="5922963"/>
          <p14:tracePt t="20402" x="5573713" y="5922963"/>
          <p14:tracePt t="20410" x="5649913" y="5915025"/>
          <p14:tracePt t="20418" x="5718175" y="5915025"/>
          <p14:tracePt t="20426" x="5794375" y="5915025"/>
          <p14:tracePt t="20434" x="5880100" y="5915025"/>
          <p14:tracePt t="20443" x="5981700" y="5915025"/>
          <p14:tracePt t="20450" x="6091238" y="5915025"/>
          <p14:tracePt t="20459" x="6176963" y="5915025"/>
          <p14:tracePt t="20478" x="6278563" y="5915025"/>
          <p14:tracePt t="20482" x="6389688" y="5915025"/>
          <p14:tracePt t="20490" x="6415088" y="5915025"/>
          <p14:tracePt t="20514" x="6423025" y="5922963"/>
          <p14:tracePt t="20522" x="6440488" y="5940425"/>
          <p14:tracePt t="20530" x="6465888" y="5957888"/>
          <p14:tracePt t="20538" x="6499225" y="5983288"/>
          <p14:tracePt t="20546" x="6534150" y="5999163"/>
          <p14:tracePt t="20554" x="6584950" y="6042025"/>
          <p14:tracePt t="20562" x="6653213" y="6076950"/>
          <p14:tracePt t="20570" x="6694488" y="6092825"/>
          <p14:tracePt t="20578" x="6737350" y="6118225"/>
          <p14:tracePt t="20586" x="6754813" y="6127750"/>
          <p14:tracePt t="20650" x="6762750" y="6127750"/>
          <p14:tracePt t="20658" x="6788150" y="6153150"/>
          <p14:tracePt t="20666" x="6797675" y="6169025"/>
          <p14:tracePt t="20675" x="6805613" y="6169025"/>
          <p14:tracePt t="20682" x="6813550" y="6169025"/>
          <p14:tracePt t="20690" x="6823075" y="6178550"/>
          <p14:tracePt t="20722" x="6831013" y="6178550"/>
          <p14:tracePt t="20786" x="6838950" y="6169025"/>
          <p14:tracePt t="20794" x="6848475" y="6143625"/>
          <p14:tracePt t="20802" x="6848475" y="6135688"/>
          <p14:tracePt t="20818" x="6848475" y="6127750"/>
          <p14:tracePt t="20827" x="6856413" y="6118225"/>
          <p14:tracePt t="20834" x="6856413" y="6110288"/>
          <p14:tracePt t="20843" x="6856413" y="6102350"/>
          <p14:tracePt t="20850" x="6848475" y="6076950"/>
          <p14:tracePt t="20859" x="6848475" y="6067425"/>
          <p14:tracePt t="20877" x="6848475" y="6059488"/>
          <p14:tracePt t="20882" x="6848475" y="6049963"/>
          <p14:tracePt t="20898" x="6848475" y="6042025"/>
          <p14:tracePt t="20914" x="6848475" y="6034088"/>
          <p14:tracePt t="20930" x="6848475" y="6024563"/>
          <p14:tracePt t="20938" x="6889750" y="6024563"/>
          <p14:tracePt t="20946" x="6950075" y="6016625"/>
          <p14:tracePt t="20954" x="7018338" y="6016625"/>
          <p14:tracePt t="20962" x="7112000" y="6016625"/>
          <p14:tracePt t="20970" x="7196138" y="6016625"/>
          <p14:tracePt t="20978" x="7264400" y="6008688"/>
          <p14:tracePt t="20986" x="7340600" y="6008688"/>
          <p14:tracePt t="20994" x="7459663" y="6008688"/>
          <p14:tracePt t="21002" x="7510463" y="6008688"/>
          <p14:tracePt t="21010" x="7527925" y="6008688"/>
          <p14:tracePt t="21018" x="7561263" y="6008688"/>
          <p14:tracePt t="21027" x="7570788" y="6008688"/>
          <p14:tracePt t="21034" x="7578725" y="6008688"/>
          <p14:tracePt t="21042" x="7604125" y="6016625"/>
          <p14:tracePt t="21050" x="7637463" y="6034088"/>
          <p14:tracePt t="21059" x="7697788" y="6059488"/>
          <p14:tracePt t="21066" x="7766050" y="6084888"/>
          <p14:tracePt t="21076" x="7832725" y="6102350"/>
          <p14:tracePt t="21082" x="7900988" y="6135688"/>
          <p14:tracePt t="21090" x="7961313" y="6143625"/>
          <p14:tracePt t="21098" x="7994650" y="6153150"/>
          <p14:tracePt t="21106" x="8012113" y="6169025"/>
          <p14:tracePt t="21114" x="8037513" y="6178550"/>
          <p14:tracePt t="21121" x="8054975" y="6186488"/>
          <p14:tracePt t="21130" x="8080375" y="6203950"/>
          <p14:tracePt t="21137" x="8113713" y="6237288"/>
          <p14:tracePt t="21154" x="8131175" y="6246813"/>
          <p14:tracePt t="21163" x="8139113" y="6262688"/>
          <p14:tracePt t="21170" x="8139113" y="6272213"/>
          <p14:tracePt t="21178" x="8139113" y="6280150"/>
          <p14:tracePt t="21186" x="8139113" y="6288088"/>
          <p14:tracePt t="21193" x="8139113" y="6297613"/>
          <p14:tracePt t="21202" x="8131175" y="6313488"/>
          <p14:tracePt t="21210" x="8121650" y="6323013"/>
          <p14:tracePt t="21227" x="8105775" y="6348413"/>
          <p14:tracePt t="21234" x="8088313" y="6356350"/>
          <p14:tracePt t="21243" x="8080375" y="6356350"/>
          <p14:tracePt t="21250" x="8070850" y="6356350"/>
          <p14:tracePt t="21259" x="8054975" y="6365875"/>
          <p14:tracePt t="21266" x="7986713" y="6373813"/>
          <p14:tracePt t="21276" x="7951788" y="6373813"/>
          <p14:tracePt t="21282" x="7900988" y="6373813"/>
          <p14:tracePt t="21290" x="7842250" y="6373813"/>
          <p14:tracePt t="21298" x="7756525" y="6373813"/>
          <p14:tracePt t="21306" x="7518400" y="6391275"/>
          <p14:tracePt t="21314" x="7451725" y="6391275"/>
          <p14:tracePt t="21322" x="7373938" y="6399213"/>
          <p14:tracePt t="21330" x="7307263" y="6399213"/>
          <p14:tracePt t="21338" x="7264400" y="6399213"/>
          <p14:tracePt t="21346" x="7229475" y="6399213"/>
          <p14:tracePt t="21354" x="7204075" y="6399213"/>
          <p14:tracePt t="21362" x="7188200" y="6399213"/>
          <p14:tracePt t="21370" x="7162800" y="6399213"/>
          <p14:tracePt t="21378" x="7127875" y="6391275"/>
          <p14:tracePt t="21386" x="7077075" y="6373813"/>
          <p14:tracePt t="21394" x="7043738" y="6356350"/>
          <p14:tracePt t="21402" x="6983413" y="6348413"/>
          <p14:tracePt t="21418" x="6975475" y="6348413"/>
          <p14:tracePt t="21426" x="6975475" y="6338888"/>
          <p14:tracePt t="21459" x="6983413" y="6338888"/>
          <p14:tracePt t="21466" x="7008813" y="6338888"/>
          <p14:tracePt t="21476" x="7043738" y="6330950"/>
          <p14:tracePt t="21482" x="7112000" y="6323013"/>
          <p14:tracePt t="21490" x="7170738" y="6313488"/>
          <p14:tracePt t="21498" x="7256463" y="6305550"/>
          <p14:tracePt t="21506" x="7358063" y="6280150"/>
          <p14:tracePt t="21514" x="7485063" y="6272213"/>
          <p14:tracePt t="21522" x="7629525" y="6254750"/>
          <p14:tracePt t="21530" x="7773988" y="6229350"/>
          <p14:tracePt t="21538" x="7926388" y="6221413"/>
          <p14:tracePt t="21546" x="8070850" y="6194425"/>
          <p14:tracePt t="21554" x="8199438" y="6186488"/>
          <p14:tracePt t="21562" x="8326438" y="6161088"/>
          <p14:tracePt t="21570" x="8435975" y="6153150"/>
          <p14:tracePt t="21578" x="8640763" y="6135688"/>
          <p14:tracePt t="21586" x="8683625" y="6127750"/>
          <p14:tracePt t="21658" x="8691563" y="6127750"/>
          <p14:tracePt t="21675" x="8691563" y="6135688"/>
          <p14:tracePt t="21690" x="8691563" y="6153150"/>
          <p14:tracePt t="21698" x="8691563" y="6161088"/>
          <p14:tracePt t="21706" x="8691563" y="6194425"/>
          <p14:tracePt t="21714" x="8674100" y="6229350"/>
          <p14:tracePt t="21722" x="8648700" y="6272213"/>
          <p14:tracePt t="21730" x="8632825" y="6330950"/>
          <p14:tracePt t="21738" x="8605838" y="6381750"/>
          <p14:tracePt t="21746" x="8589963" y="6442075"/>
          <p14:tracePt t="21754" x="8572500" y="6483350"/>
          <p14:tracePt t="21762" x="8555038" y="6535738"/>
          <p14:tracePt t="21769" x="8529638" y="6561138"/>
          <p14:tracePt t="21778" x="8504238" y="6577013"/>
          <p14:tracePt t="21786" x="8478838" y="6594475"/>
          <p14:tracePt t="21794" x="8369300" y="6619875"/>
          <p14:tracePt t="21802" x="8291513" y="6637338"/>
          <p14:tracePt t="21810" x="8189913" y="6645275"/>
          <p14:tracePt t="21818" x="8096250" y="6645275"/>
          <p14:tracePt t="21826" x="7977188" y="6654800"/>
          <p14:tracePt t="21834" x="7885113" y="6654800"/>
          <p14:tracePt t="21843" x="7781925" y="6662738"/>
          <p14:tracePt t="21850" x="7604125" y="6680200"/>
          <p14:tracePt t="21859" x="7561263" y="6680200"/>
          <p14:tracePt t="21866" x="7535863" y="6680200"/>
          <p14:tracePt t="21882" x="7510463" y="6680200"/>
          <p14:tracePt t="21890" x="7493000" y="6670675"/>
          <p14:tracePt t="21898" x="7451725" y="6654800"/>
          <p14:tracePt t="21906" x="7400925" y="6637338"/>
          <p14:tracePt t="21914" x="7289800" y="6586538"/>
          <p14:tracePt t="21922" x="7213600" y="6551613"/>
          <p14:tracePt t="21930" x="7119938" y="6526213"/>
          <p14:tracePt t="21938" x="7034213" y="6500813"/>
          <p14:tracePt t="21946" x="6942138" y="6475413"/>
          <p14:tracePt t="21954" x="6873875" y="6457950"/>
          <p14:tracePt t="21962" x="6823075" y="6442075"/>
          <p14:tracePt t="21970" x="6770688" y="6416675"/>
          <p14:tracePt t="21978" x="6762750" y="6399213"/>
          <p14:tracePt t="21986" x="6754813" y="6365875"/>
          <p14:tracePt t="21994" x="6729413" y="6313488"/>
          <p14:tracePt t="22002" x="6711950" y="6262688"/>
          <p14:tracePt t="22010" x="6678613" y="6186488"/>
          <p14:tracePt t="22018" x="6610350" y="6076950"/>
          <p14:tracePt t="22026" x="6567488" y="6024563"/>
          <p14:tracePt t="22034" x="6508750" y="5940425"/>
          <p14:tracePt t="22043" x="6448425" y="5880100"/>
          <p14:tracePt t="22050" x="6389688" y="5795963"/>
          <p14:tracePt t="22060" x="6338888" y="5735638"/>
          <p14:tracePt t="22066" x="6296025" y="5659438"/>
          <p14:tracePt t="22076" x="6253163" y="5591175"/>
          <p14:tracePt t="22082" x="6219825" y="5514975"/>
          <p14:tracePt t="22091" x="6176963" y="5438775"/>
          <p14:tracePt t="22098" x="6142038" y="5353050"/>
          <p14:tracePt t="22106" x="6091238" y="5276850"/>
          <p14:tracePt t="22114" x="6040438" y="5183188"/>
          <p14:tracePt t="22121" x="5997575" y="5106988"/>
          <p14:tracePt t="22130" x="5802313" y="4911725"/>
          <p14:tracePt t="22138" x="5708650" y="4843463"/>
          <p14:tracePt t="22146" x="5616575" y="4775200"/>
          <p14:tracePt t="22154" x="5538788" y="4716463"/>
          <p14:tracePt t="22162" x="5487988" y="4683125"/>
          <p14:tracePt t="22170" x="5454650" y="4648200"/>
          <p14:tracePt t="22234" x="5446713" y="4648200"/>
          <p14:tracePt t="22242" x="5429250" y="4648200"/>
          <p14:tracePt t="22250" x="5411788" y="4648200"/>
          <p14:tracePt t="22258" x="5378450" y="4648200"/>
          <p14:tracePt t="22266" x="5302250" y="4648200"/>
          <p14:tracePt t="22276" x="5276850" y="4648200"/>
          <p14:tracePt t="22282" x="5233988" y="4648200"/>
          <p14:tracePt t="22290" x="5199063" y="4648200"/>
          <p14:tracePt t="22298" x="5157788" y="4648200"/>
          <p14:tracePt t="22306" x="5122863" y="4648200"/>
          <p14:tracePt t="22314" x="5080000" y="4648200"/>
          <p14:tracePt t="22322" x="5038725" y="4648200"/>
          <p14:tracePt t="22330" x="5003800" y="4640263"/>
          <p14:tracePt t="22338" x="4962525" y="4630738"/>
          <p14:tracePt t="22346" x="4910138" y="4622800"/>
          <p14:tracePt t="22354" x="4868863" y="4614863"/>
          <p14:tracePt t="22362" x="4818063" y="4605338"/>
          <p14:tracePt t="22370" x="4775200" y="4589463"/>
          <p14:tracePt t="22378" x="4740275" y="4579938"/>
          <p14:tracePt t="22386" x="4621213" y="4546600"/>
          <p14:tracePt t="22394" x="4579938" y="4521200"/>
          <p14:tracePt t="22402" x="4529138" y="4495800"/>
          <p14:tracePt t="22410" x="4460875" y="4470400"/>
          <p14:tracePt t="22418" x="4400550" y="4445000"/>
          <p14:tracePt t="22427" x="4341813" y="4419600"/>
          <p14:tracePt t="22434" x="4306888" y="4410075"/>
          <p14:tracePt t="22443" x="4281488" y="4402138"/>
          <p14:tracePt t="22450" x="4273550" y="4394200"/>
          <p14:tracePt t="22459" x="4256088" y="4384675"/>
          <p14:tracePt t="22466" x="4230688" y="4368800"/>
          <p14:tracePt t="22476" x="4197350" y="4341813"/>
          <p14:tracePt t="22482" x="4052888" y="4206875"/>
          <p14:tracePt t="22490" x="4002088" y="4181475"/>
          <p14:tracePt t="22498" x="3933825" y="4121150"/>
          <p14:tracePt t="22506" x="3857625" y="4070350"/>
          <p14:tracePt t="22514" x="3738563" y="3994150"/>
          <p14:tracePt t="22522" x="3619500" y="3908425"/>
          <p14:tracePt t="22530" x="3203575" y="3671888"/>
          <p14:tracePt t="22538" x="3016250" y="3568700"/>
          <p14:tracePt t="22546" x="2846388" y="3467100"/>
          <p14:tracePt t="22554" x="2727325" y="3408363"/>
          <p14:tracePt t="22562" x="2625725" y="3355975"/>
          <p14:tracePt t="22570" x="2540000" y="3305175"/>
          <p14:tracePt t="22578" x="2497138" y="3279775"/>
          <p14:tracePt t="22586" x="2497138" y="3271838"/>
          <p14:tracePt t="22593" x="2497138" y="3263900"/>
          <p14:tracePt t="22602" x="2489200" y="3228975"/>
          <p14:tracePt t="22610" x="2481263" y="3195638"/>
          <p14:tracePt t="22618" x="2430463" y="3067050"/>
          <p14:tracePt t="22626" x="2413000" y="3016250"/>
          <p14:tracePt t="22634" x="2379663" y="2965450"/>
          <p14:tracePt t="22643" x="2344738" y="2914650"/>
          <p14:tracePt t="22650" x="2286000" y="2846388"/>
          <p14:tracePt t="22659" x="2208213" y="2778125"/>
          <p14:tracePt t="22666" x="1962150" y="2600325"/>
          <p14:tracePt t="22677" x="1868488" y="2541588"/>
          <p14:tracePt t="22682" x="1776413" y="2498725"/>
          <p14:tracePt t="22690" x="1716088" y="2455863"/>
          <p14:tracePt t="22698" x="1647825" y="2413000"/>
          <p14:tracePt t="22706" x="1597025" y="2379663"/>
          <p14:tracePt t="22714" x="1546225" y="2336800"/>
          <p14:tracePt t="22722" x="1512888" y="2303463"/>
          <p14:tracePt t="22730" x="1462088" y="2252663"/>
          <p14:tracePt t="22738" x="1401763" y="2184400"/>
          <p14:tracePt t="22747" x="1350963" y="2108200"/>
          <p14:tracePt t="22754" x="1290638" y="2030413"/>
          <p14:tracePt t="22762" x="1214438" y="1920875"/>
          <p14:tracePt t="22770" x="1112838" y="1809750"/>
          <p14:tracePt t="22778" x="1019175" y="1690688"/>
          <p14:tracePt t="22786" x="628650" y="1325563"/>
          <p14:tracePt t="22802" x="501650" y="1206500"/>
          <p14:tracePt t="22810" x="111125" y="833438"/>
          <p14:tracePt t="22818" x="0" y="7397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29" y="0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The geometric Jensen-Shannon divergence 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94" y="1121803"/>
            <a:ext cx="110351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JS obtained for the geometric mixture instead of the arithmetic mixture: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J is the  </a:t>
            </a:r>
            <a:r>
              <a:rPr lang="en-US" dirty="0">
                <a:solidFill>
                  <a:schemeClr val="accent2"/>
                </a:solidFill>
              </a:rPr>
              <a:t>Jeffreys divergence</a:t>
            </a:r>
            <a:r>
              <a:rPr lang="en-US" dirty="0"/>
              <a:t> and D</a:t>
            </a:r>
            <a:r>
              <a:rPr lang="en-US" baseline="-25000" dirty="0"/>
              <a:t>B</a:t>
            </a:r>
            <a:r>
              <a:rPr lang="en-US" dirty="0"/>
              <a:t> is the </a:t>
            </a:r>
            <a:r>
              <a:rPr lang="en-US" dirty="0">
                <a:solidFill>
                  <a:schemeClr val="accent2"/>
                </a:solidFill>
              </a:rPr>
              <a:t>Bhattacharyya distance</a:t>
            </a:r>
            <a:endParaRPr lang="en-US" dirty="0"/>
          </a:p>
          <a:p>
            <a:r>
              <a:rPr lang="en-US" dirty="0"/>
              <a:t>When densities p and q belong to a same </a:t>
            </a:r>
            <a:r>
              <a:rPr lang="en-US" b="1" dirty="0">
                <a:solidFill>
                  <a:srgbClr val="FF0000"/>
                </a:solidFill>
              </a:rPr>
              <a:t>exponential family</a:t>
            </a:r>
            <a:r>
              <a:rPr lang="en-US" dirty="0"/>
              <a:t> E</a:t>
            </a:r>
            <a:r>
              <a:rPr lang="en-US" baseline="-25000" dirty="0"/>
              <a:t>F</a:t>
            </a:r>
            <a:r>
              <a:rPr lang="en-US" dirty="0"/>
              <a:t>,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get  a closed-form formula for the G-JSD: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" y="1550037"/>
            <a:ext cx="7752661" cy="1779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783" y="5332723"/>
            <a:ext cx="10220166" cy="1285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239" y="2665970"/>
            <a:ext cx="4056476" cy="631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293" y="4301956"/>
            <a:ext cx="5175602" cy="601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8392" y="2750888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  <a:endParaRPr lang="fr-FR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921ADBBB-525D-43C2-9589-4A513258E965}"/>
              </a:ext>
            </a:extLst>
          </p:cNvPr>
          <p:cNvSpPr/>
          <p:nvPr/>
        </p:nvSpPr>
        <p:spPr>
          <a:xfrm>
            <a:off x="325915" y="2696848"/>
            <a:ext cx="1258644" cy="34101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CF00F7-CB46-45A4-B726-40906A67A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711" y="1720817"/>
            <a:ext cx="4146289" cy="576084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20C56647-1E82-44BF-8EAE-4B2F0A8A4C1E}"/>
              </a:ext>
            </a:extLst>
          </p:cNvPr>
          <p:cNvSpPr/>
          <p:nvPr/>
        </p:nvSpPr>
        <p:spPr>
          <a:xfrm>
            <a:off x="7628879" y="1888927"/>
            <a:ext cx="416832" cy="250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4947DCD-40DD-452F-9C2C-D46896DD3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9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6"/>
    </mc:Choice>
    <mc:Fallback>
      <p:transition spd="slow" advTm="3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57" y="1080487"/>
            <a:ext cx="11643295" cy="4351338"/>
          </a:xfrm>
        </p:spPr>
        <p:txBody>
          <a:bodyPr/>
          <a:lstStyle/>
          <a:p>
            <a:r>
              <a:rPr lang="en-US" dirty="0"/>
              <a:t>H-JSD is well-suited for getting closed-form between </a:t>
            </a:r>
            <a:r>
              <a:rPr lang="en-US" dirty="0">
                <a:solidFill>
                  <a:schemeClr val="accent2"/>
                </a:solidFill>
              </a:rPr>
              <a:t>Cauchy distributions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Weighted </a:t>
            </a:r>
            <a:r>
              <a:rPr lang="en-US" dirty="0">
                <a:solidFill>
                  <a:schemeClr val="accent2"/>
                </a:solidFill>
              </a:rPr>
              <a:t>harmonic mean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closed-form formula for H-JSB between Cauchy densities:</a:t>
            </a:r>
            <a:endParaRPr lang="fr-FR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4092" y="0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The harmonic Jensen-Shannon divergence 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055" y="1521638"/>
            <a:ext cx="8410333" cy="1043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2" y="4603495"/>
            <a:ext cx="7316824" cy="22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586" y="3236050"/>
            <a:ext cx="8845969" cy="912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B0F10-31C7-4315-80AC-42B641C9B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063" y="4720343"/>
            <a:ext cx="4146289" cy="57608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FEDD5BB8-CE64-4EBA-A430-F958E72323DD}"/>
              </a:ext>
            </a:extLst>
          </p:cNvPr>
          <p:cNvSpPr/>
          <p:nvPr/>
        </p:nvSpPr>
        <p:spPr>
          <a:xfrm>
            <a:off x="7539231" y="4888453"/>
            <a:ext cx="416832" cy="250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25525B-D170-4755-9E5C-DFB11F723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2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3"/>
    </mc:Choice>
    <mc:Fallback>
      <p:transition spd="slow" advTm="22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47" y="2673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JS-symmetrization of any arbitrary distances D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67" y="1204350"/>
            <a:ext cx="11071303" cy="4351338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N-Jeffreys </a:t>
            </a:r>
            <a:r>
              <a:rPr lang="en-US" b="1" u="sng" dirty="0" err="1">
                <a:solidFill>
                  <a:srgbClr val="FF0000"/>
                </a:solidFill>
              </a:rPr>
              <a:t>symmetrization</a:t>
            </a:r>
            <a:r>
              <a:rPr lang="en-US" dirty="0"/>
              <a:t>: Use a generic weighted mean N(</a:t>
            </a:r>
            <a:r>
              <a:rPr lang="en-US" dirty="0" err="1"/>
              <a:t>a,b</a:t>
            </a:r>
            <a:r>
              <a:rPr lang="en-US" dirty="0"/>
              <a:t>) to </a:t>
            </a:r>
            <a:r>
              <a:rPr lang="en-US" dirty="0">
                <a:solidFill>
                  <a:schemeClr val="accent2"/>
                </a:solidFill>
              </a:rPr>
              <a:t>average the sided divergences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ja-JP" altLang="en-US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⇒ </a:t>
            </a:r>
            <a:r>
              <a:rPr lang="en-US" sz="2400" dirty="0"/>
              <a:t>recover resistor average div. of </a:t>
            </a:r>
            <a:r>
              <a:rPr lang="fr-FR" sz="2400" b="1" dirty="0">
                <a:solidFill>
                  <a:schemeClr val="accent6"/>
                </a:solidFill>
              </a:rPr>
              <a:t>Johnson and </a:t>
            </a:r>
            <a:r>
              <a:rPr lang="fr-FR" sz="2400" b="1" dirty="0" err="1">
                <a:solidFill>
                  <a:schemeClr val="accent6"/>
                </a:solidFill>
              </a:rPr>
              <a:t>Sinanovic</a:t>
            </a:r>
            <a:r>
              <a:rPr lang="fr-FR" sz="2400" b="1" dirty="0">
                <a:solidFill>
                  <a:schemeClr val="accent6"/>
                </a:solidFill>
              </a:rPr>
              <a:t> (2001)</a:t>
            </a:r>
            <a:endParaRPr lang="en-US" sz="24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M-K </a:t>
            </a:r>
            <a:r>
              <a:rPr lang="en-US" b="1" u="sng" dirty="0" err="1">
                <a:solidFill>
                  <a:srgbClr val="FF0000"/>
                </a:solidFill>
              </a:rPr>
              <a:t>symmetrization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(M,N) JS-</a:t>
            </a:r>
            <a:r>
              <a:rPr lang="en-US" b="1" u="sng" dirty="0" err="1">
                <a:solidFill>
                  <a:srgbClr val="FF0000"/>
                </a:solidFill>
              </a:rPr>
              <a:t>symmetrization</a:t>
            </a:r>
            <a:r>
              <a:rPr lang="en-US" b="1" dirty="0"/>
              <a:t>:</a:t>
            </a:r>
            <a:r>
              <a:rPr lang="en-US" dirty="0"/>
              <a:t> use two generic means M(</a:t>
            </a:r>
            <a:r>
              <a:rPr lang="en-US" dirty="0" err="1"/>
              <a:t>a,b</a:t>
            </a:r>
            <a:r>
              <a:rPr lang="en-US" dirty="0"/>
              <a:t>) and  N(</a:t>
            </a:r>
            <a:r>
              <a:rPr lang="en-US" dirty="0" err="1"/>
              <a:t>a,b</a:t>
            </a:r>
            <a:r>
              <a:rPr lang="en-US" dirty="0"/>
              <a:t>) to define the of an arbitrary distance 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73" y="5509240"/>
            <a:ext cx="9341676" cy="859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745" y="1661818"/>
            <a:ext cx="6202870" cy="79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533" y="2701458"/>
            <a:ext cx="3072210" cy="501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3745" y="1661818"/>
            <a:ext cx="6255825" cy="893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08973" y="5526874"/>
            <a:ext cx="9510597" cy="97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126" y="3524158"/>
            <a:ext cx="4170193" cy="6246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48616" y="3524158"/>
            <a:ext cx="4281704" cy="786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F3A6C-3944-400A-B7B5-13479BF3DC2F}"/>
              </a:ext>
            </a:extLst>
          </p:cNvPr>
          <p:cNvSpPr txBox="1"/>
          <p:nvPr/>
        </p:nvSpPr>
        <p:spPr>
          <a:xfrm>
            <a:off x="7508838" y="6548637"/>
            <a:ext cx="229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M-K sided divergences</a:t>
            </a:r>
            <a:endParaRPr kumimoji="1" lang="ja-JP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06573F-D015-488E-8EAF-56CE8EE37B6D}"/>
              </a:ext>
            </a:extLst>
          </p:cNvPr>
          <p:cNvCxnSpPr/>
          <p:nvPr/>
        </p:nvCxnSpPr>
        <p:spPr>
          <a:xfrm flipH="1" flipV="1">
            <a:off x="6987446" y="6202760"/>
            <a:ext cx="461687" cy="504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1A242-19A4-4946-94F4-2D4306C4AB0D}"/>
              </a:ext>
            </a:extLst>
          </p:cNvPr>
          <p:cNvCxnSpPr>
            <a:cxnSpLocks/>
          </p:cNvCxnSpPr>
          <p:nvPr/>
        </p:nvCxnSpPr>
        <p:spPr>
          <a:xfrm flipV="1">
            <a:off x="9865069" y="6229265"/>
            <a:ext cx="435916" cy="5141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623318D-C506-4D6F-AA16-B111398F4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154" y="4979220"/>
            <a:ext cx="3072210" cy="4268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D8886E-CD23-409C-A40D-433A5A0B9FA7}"/>
              </a:ext>
            </a:extLst>
          </p:cNvPr>
          <p:cNvCxnSpPr>
            <a:cxnSpLocks/>
          </p:cNvCxnSpPr>
          <p:nvPr/>
        </p:nvCxnSpPr>
        <p:spPr>
          <a:xfrm flipH="1">
            <a:off x="6987446" y="5326202"/>
            <a:ext cx="1145334" cy="351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389AE2-E7DC-4D34-9E9D-FCCBA435C62E}"/>
              </a:ext>
            </a:extLst>
          </p:cNvPr>
          <p:cNvCxnSpPr>
            <a:cxnSpLocks/>
          </p:cNvCxnSpPr>
          <p:nvPr/>
        </p:nvCxnSpPr>
        <p:spPr>
          <a:xfrm>
            <a:off x="9264945" y="5379941"/>
            <a:ext cx="818082" cy="367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1971752-D69E-4F8F-9E23-7A14789DD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92"/>
    </mc:Choice>
    <mc:Fallback>
      <p:transition spd="slow" advTm="45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769</Words>
  <Application>Microsoft Office PowerPoint</Application>
  <PresentationFormat>Widescreen</PresentationFormat>
  <Paragraphs>94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Office Theme</vt:lpstr>
      <vt:lpstr>On the Jensen–Shannon Symmetrization of Distances Relying on Abstract Means</vt:lpstr>
      <vt:lpstr>Two historical roots of the celebrated      Jensen-Shannon divergence (1/2)</vt:lpstr>
      <vt:lpstr>PowerPoint Presentation</vt:lpstr>
      <vt:lpstr>Key properties of Jensen-Shannon divergence and its computational limitation</vt:lpstr>
      <vt:lpstr>Generalizing the Jensen-Shannon divergence using abstract means to define generic statistical mixtures</vt:lpstr>
      <vt:lpstr>The geometric Jensen-Shannon divergence </vt:lpstr>
      <vt:lpstr>The harmonic Jensen-Shannon divergence </vt:lpstr>
      <vt:lpstr>JS-symmetrization of any arbitrary distances 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Jensen–Shannon Symmetrization of Distances Relying on Abstract Means</dc:title>
  <dc:creator>Nielsen</dc:creator>
  <cp:lastModifiedBy>Nielsen, Frank (Sony CSL)</cp:lastModifiedBy>
  <cp:revision>24</cp:revision>
  <dcterms:created xsi:type="dcterms:W3CDTF">2022-10-05T02:41:13Z</dcterms:created>
  <dcterms:modified xsi:type="dcterms:W3CDTF">2022-10-06T08:07:12Z</dcterms:modified>
</cp:coreProperties>
</file>